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89" r:id="rId3"/>
    <p:sldMasterId id="2147483697" r:id="rId4"/>
    <p:sldMasterId id="2147483705" r:id="rId5"/>
    <p:sldMasterId id="2147483714" r:id="rId6"/>
  </p:sldMasterIdLst>
  <p:notesMasterIdLst>
    <p:notesMasterId r:id="rId22"/>
  </p:notesMasterIdLst>
  <p:handoutMasterIdLst>
    <p:handoutMasterId r:id="rId23"/>
  </p:handoutMasterIdLst>
  <p:sldIdLst>
    <p:sldId id="275" r:id="rId7"/>
    <p:sldId id="262" r:id="rId8"/>
    <p:sldId id="335" r:id="rId9"/>
    <p:sldId id="333" r:id="rId10"/>
    <p:sldId id="321" r:id="rId11"/>
    <p:sldId id="325" r:id="rId12"/>
    <p:sldId id="338" r:id="rId13"/>
    <p:sldId id="334" r:id="rId14"/>
    <p:sldId id="260" r:id="rId15"/>
    <p:sldId id="261" r:id="rId16"/>
    <p:sldId id="493" r:id="rId17"/>
    <p:sldId id="491" r:id="rId18"/>
    <p:sldId id="501" r:id="rId19"/>
    <p:sldId id="502" r:id="rId20"/>
    <p:sldId id="259" r:id="rId2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-Sofie Lekenstam" initials="AL" lastIdx="1" clrIdx="0">
    <p:extLst>
      <p:ext uri="{19B8F6BF-5375-455C-9EA6-DF929625EA0E}">
        <p15:presenceInfo xmlns:p15="http://schemas.microsoft.com/office/powerpoint/2012/main" userId="S-1-5-21-2549572388-1556643465-3896003227-29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1B81"/>
    <a:srgbClr val="FFB500"/>
    <a:srgbClr val="787878"/>
    <a:srgbClr val="FF3300"/>
    <a:srgbClr val="FF0000"/>
    <a:srgbClr val="C692C2"/>
    <a:srgbClr val="C6927F"/>
    <a:srgbClr val="FFDA7F"/>
    <a:srgbClr val="FFDA9D"/>
    <a:srgbClr val="D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6174CB-17D2-4CE9-9ECD-3452B35E03C9}" v="25" dt="2021-01-18T07:25:38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8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Henriksson" userId="0ac22da7-2685-423b-89d8-7d5b0c53f8b8" providerId="ADAL" clId="{FB6174CB-17D2-4CE9-9ECD-3452B35E03C9}"/>
    <pc:docChg chg="undo custSel mod addSld delSld modSld sldOrd">
      <pc:chgData name="Elisabeth Henriksson" userId="0ac22da7-2685-423b-89d8-7d5b0c53f8b8" providerId="ADAL" clId="{FB6174CB-17D2-4CE9-9ECD-3452B35E03C9}" dt="2021-02-11T10:50:05.079" v="3092" actId="255"/>
      <pc:docMkLst>
        <pc:docMk/>
      </pc:docMkLst>
      <pc:sldChg chg="del">
        <pc:chgData name="Elisabeth Henriksson" userId="0ac22da7-2685-423b-89d8-7d5b0c53f8b8" providerId="ADAL" clId="{FB6174CB-17D2-4CE9-9ECD-3452B35E03C9}" dt="2021-02-04T13:58:57.228" v="2564" actId="47"/>
        <pc:sldMkLst>
          <pc:docMk/>
          <pc:sldMk cId="497651593" sldId="256"/>
        </pc:sldMkLst>
      </pc:sldChg>
      <pc:sldChg chg="del">
        <pc:chgData name="Elisabeth Henriksson" userId="0ac22da7-2685-423b-89d8-7d5b0c53f8b8" providerId="ADAL" clId="{FB6174CB-17D2-4CE9-9ECD-3452B35E03C9}" dt="2021-01-15T12:34:27.700" v="493" actId="47"/>
        <pc:sldMkLst>
          <pc:docMk/>
          <pc:sldMk cId="3943000063" sldId="257"/>
        </pc:sldMkLst>
      </pc:sldChg>
      <pc:sldChg chg="addSp delSp modSp add mod modClrScheme chgLayout">
        <pc:chgData name="Elisabeth Henriksson" userId="0ac22da7-2685-423b-89d8-7d5b0c53f8b8" providerId="ADAL" clId="{FB6174CB-17D2-4CE9-9ECD-3452B35E03C9}" dt="2021-02-09T06:55:03.772" v="2950" actId="14100"/>
        <pc:sldMkLst>
          <pc:docMk/>
          <pc:sldMk cId="284315698" sldId="260"/>
        </pc:sldMkLst>
        <pc:spChg chg="mod">
          <ac:chgData name="Elisabeth Henriksson" userId="0ac22da7-2685-423b-89d8-7d5b0c53f8b8" providerId="ADAL" clId="{FB6174CB-17D2-4CE9-9ECD-3452B35E03C9}" dt="2021-02-09T06:54:36.481" v="2942" actId="14100"/>
          <ac:spMkLst>
            <pc:docMk/>
            <pc:sldMk cId="284315698" sldId="260"/>
            <ac:spMk id="2" creationId="{25800724-7F90-447C-982E-CD0D5F63E967}"/>
          </ac:spMkLst>
        </pc:spChg>
        <pc:spChg chg="mod">
          <ac:chgData name="Elisabeth Henriksson" userId="0ac22da7-2685-423b-89d8-7d5b0c53f8b8" providerId="ADAL" clId="{FB6174CB-17D2-4CE9-9ECD-3452B35E03C9}" dt="2021-02-09T06:55:03.772" v="2950" actId="14100"/>
          <ac:spMkLst>
            <pc:docMk/>
            <pc:sldMk cId="284315698" sldId="260"/>
            <ac:spMk id="3" creationId="{38A5D257-0BA9-492A-A091-7EDBED3E0998}"/>
          </ac:spMkLst>
        </pc:spChg>
        <pc:spChg chg="add del mod">
          <ac:chgData name="Elisabeth Henriksson" userId="0ac22da7-2685-423b-89d8-7d5b0c53f8b8" providerId="ADAL" clId="{FB6174CB-17D2-4CE9-9ECD-3452B35E03C9}" dt="2021-01-18T07:25:46.067" v="1633" actId="26606"/>
          <ac:spMkLst>
            <pc:docMk/>
            <pc:sldMk cId="284315698" sldId="260"/>
            <ac:spMk id="9" creationId="{16AB8A22-13E0-4B4E-924B-32C9BC942644}"/>
          </ac:spMkLst>
        </pc:spChg>
        <pc:spChg chg="add mod">
          <ac:chgData name="Elisabeth Henriksson" userId="0ac22da7-2685-423b-89d8-7d5b0c53f8b8" providerId="ADAL" clId="{FB6174CB-17D2-4CE9-9ECD-3452B35E03C9}" dt="2021-01-18T07:26:16.876" v="1647" actId="20577"/>
          <ac:spMkLst>
            <pc:docMk/>
            <pc:sldMk cId="284315698" sldId="260"/>
            <ac:spMk id="11" creationId="{7E5B772C-5068-4BD6-87C3-3DC557699F51}"/>
          </ac:spMkLst>
        </pc:spChg>
        <pc:picChg chg="add mod">
          <ac:chgData name="Elisabeth Henriksson" userId="0ac22da7-2685-423b-89d8-7d5b0c53f8b8" providerId="ADAL" clId="{FB6174CB-17D2-4CE9-9ECD-3452B35E03C9}" dt="2021-02-09T06:54:27.498" v="2940" actId="14100"/>
          <ac:picMkLst>
            <pc:docMk/>
            <pc:sldMk cId="284315698" sldId="260"/>
            <ac:picMk id="4" creationId="{59B4319B-50E6-4634-8BCB-6EA712DE24D4}"/>
          </ac:picMkLst>
        </pc:picChg>
      </pc:sldChg>
      <pc:sldChg chg="del">
        <pc:chgData name="Elisabeth Henriksson" userId="0ac22da7-2685-423b-89d8-7d5b0c53f8b8" providerId="ADAL" clId="{FB6174CB-17D2-4CE9-9ECD-3452B35E03C9}" dt="2021-01-15T12:27:01.339" v="74" actId="47"/>
        <pc:sldMkLst>
          <pc:docMk/>
          <pc:sldMk cId="1326348189" sldId="260"/>
        </pc:sldMkLst>
      </pc:sldChg>
      <pc:sldChg chg="modSp add mod">
        <pc:chgData name="Elisabeth Henriksson" userId="0ac22da7-2685-423b-89d8-7d5b0c53f8b8" providerId="ADAL" clId="{FB6174CB-17D2-4CE9-9ECD-3452B35E03C9}" dt="2021-01-18T07:26:35.094" v="1651" actId="14100"/>
        <pc:sldMkLst>
          <pc:docMk/>
          <pc:sldMk cId="389044696" sldId="261"/>
        </pc:sldMkLst>
        <pc:spChg chg="mod">
          <ac:chgData name="Elisabeth Henriksson" userId="0ac22da7-2685-423b-89d8-7d5b0c53f8b8" providerId="ADAL" clId="{FB6174CB-17D2-4CE9-9ECD-3452B35E03C9}" dt="2021-01-18T07:26:30.557" v="1650" actId="14100"/>
          <ac:spMkLst>
            <pc:docMk/>
            <pc:sldMk cId="389044696" sldId="261"/>
            <ac:spMk id="2" creationId="{C96F5020-7475-4DAD-8C7B-F36B445162BE}"/>
          </ac:spMkLst>
        </pc:spChg>
        <pc:spChg chg="mod">
          <ac:chgData name="Elisabeth Henriksson" userId="0ac22da7-2685-423b-89d8-7d5b0c53f8b8" providerId="ADAL" clId="{FB6174CB-17D2-4CE9-9ECD-3452B35E03C9}" dt="2021-01-18T07:26:35.094" v="1651" actId="14100"/>
          <ac:spMkLst>
            <pc:docMk/>
            <pc:sldMk cId="389044696" sldId="261"/>
            <ac:spMk id="3" creationId="{3DB62EF3-23F4-44B0-836D-811673FF7216}"/>
          </ac:spMkLst>
        </pc:spChg>
      </pc:sldChg>
      <pc:sldChg chg="del">
        <pc:chgData name="Elisabeth Henriksson" userId="0ac22da7-2685-423b-89d8-7d5b0c53f8b8" providerId="ADAL" clId="{FB6174CB-17D2-4CE9-9ECD-3452B35E03C9}" dt="2021-01-15T12:26:06.991" v="72" actId="47"/>
        <pc:sldMkLst>
          <pc:docMk/>
          <pc:sldMk cId="4097319266" sldId="261"/>
        </pc:sldMkLst>
      </pc:sldChg>
      <pc:sldChg chg="addSp delSp modSp mod">
        <pc:chgData name="Elisabeth Henriksson" userId="0ac22da7-2685-423b-89d8-7d5b0c53f8b8" providerId="ADAL" clId="{FB6174CB-17D2-4CE9-9ECD-3452B35E03C9}" dt="2021-02-04T14:17:47.365" v="2634" actId="108"/>
        <pc:sldMkLst>
          <pc:docMk/>
          <pc:sldMk cId="3818796781" sldId="262"/>
        </pc:sldMkLst>
        <pc:spChg chg="mod">
          <ac:chgData name="Elisabeth Henriksson" userId="0ac22da7-2685-423b-89d8-7d5b0c53f8b8" providerId="ADAL" clId="{FB6174CB-17D2-4CE9-9ECD-3452B35E03C9}" dt="2021-02-04T13:59:09.129" v="2573" actId="20577"/>
          <ac:spMkLst>
            <pc:docMk/>
            <pc:sldMk cId="3818796781" sldId="262"/>
            <ac:spMk id="2" creationId="{00000000-0000-0000-0000-000000000000}"/>
          </ac:spMkLst>
        </pc:spChg>
        <pc:spChg chg="mod">
          <ac:chgData name="Elisabeth Henriksson" userId="0ac22da7-2685-423b-89d8-7d5b0c53f8b8" providerId="ADAL" clId="{FB6174CB-17D2-4CE9-9ECD-3452B35E03C9}" dt="2021-02-04T14:17:47.365" v="2634" actId="108"/>
          <ac:spMkLst>
            <pc:docMk/>
            <pc:sldMk cId="3818796781" sldId="262"/>
            <ac:spMk id="7" creationId="{00000000-0000-0000-0000-000000000000}"/>
          </ac:spMkLst>
        </pc:spChg>
        <pc:picChg chg="add mod">
          <ac:chgData name="Elisabeth Henriksson" userId="0ac22da7-2685-423b-89d8-7d5b0c53f8b8" providerId="ADAL" clId="{FB6174CB-17D2-4CE9-9ECD-3452B35E03C9}" dt="2021-01-18T06:55:07.975" v="1116" actId="14100"/>
          <ac:picMkLst>
            <pc:docMk/>
            <pc:sldMk cId="3818796781" sldId="262"/>
            <ac:picMk id="6" creationId="{302D2C86-FA81-4B21-9480-A36756068B2D}"/>
          </ac:picMkLst>
        </pc:picChg>
        <pc:picChg chg="del mod">
          <ac:chgData name="Elisabeth Henriksson" userId="0ac22da7-2685-423b-89d8-7d5b0c53f8b8" providerId="ADAL" clId="{FB6174CB-17D2-4CE9-9ECD-3452B35E03C9}" dt="2021-01-15T12:41:28.817" v="808" actId="478"/>
          <ac:picMkLst>
            <pc:docMk/>
            <pc:sldMk cId="3818796781" sldId="262"/>
            <ac:picMk id="10" creationId="{00000000-0000-0000-0000-000000000000}"/>
          </ac:picMkLst>
        </pc:picChg>
      </pc:sldChg>
      <pc:sldChg chg="del">
        <pc:chgData name="Elisabeth Henriksson" userId="0ac22da7-2685-423b-89d8-7d5b0c53f8b8" providerId="ADAL" clId="{FB6174CB-17D2-4CE9-9ECD-3452B35E03C9}" dt="2021-01-15T12:48:11.077" v="1000" actId="47"/>
        <pc:sldMkLst>
          <pc:docMk/>
          <pc:sldMk cId="1954052680" sldId="268"/>
        </pc:sldMkLst>
      </pc:sldChg>
      <pc:sldChg chg="del">
        <pc:chgData name="Elisabeth Henriksson" userId="0ac22da7-2685-423b-89d8-7d5b0c53f8b8" providerId="ADAL" clId="{FB6174CB-17D2-4CE9-9ECD-3452B35E03C9}" dt="2021-01-18T07:25:21.194" v="1628" actId="47"/>
        <pc:sldMkLst>
          <pc:docMk/>
          <pc:sldMk cId="4246149205" sldId="270"/>
        </pc:sldMkLst>
      </pc:sldChg>
      <pc:sldChg chg="modSp mod ord">
        <pc:chgData name="Elisabeth Henriksson" userId="0ac22da7-2685-423b-89d8-7d5b0c53f8b8" providerId="ADAL" clId="{FB6174CB-17D2-4CE9-9ECD-3452B35E03C9}" dt="2021-01-15T12:25:56.135" v="71" actId="207"/>
        <pc:sldMkLst>
          <pc:docMk/>
          <pc:sldMk cId="1542375880" sldId="275"/>
        </pc:sldMkLst>
        <pc:spChg chg="mod">
          <ac:chgData name="Elisabeth Henriksson" userId="0ac22da7-2685-423b-89d8-7d5b0c53f8b8" providerId="ADAL" clId="{FB6174CB-17D2-4CE9-9ECD-3452B35E03C9}" dt="2021-01-15T12:25:56.135" v="71" actId="207"/>
          <ac:spMkLst>
            <pc:docMk/>
            <pc:sldMk cId="1542375880" sldId="275"/>
            <ac:spMk id="4" creationId="{00000000-0000-0000-0000-000000000000}"/>
          </ac:spMkLst>
        </pc:spChg>
      </pc:sldChg>
      <pc:sldChg chg="del">
        <pc:chgData name="Elisabeth Henriksson" userId="0ac22da7-2685-423b-89d8-7d5b0c53f8b8" providerId="ADAL" clId="{FB6174CB-17D2-4CE9-9ECD-3452B35E03C9}" dt="2021-01-18T07:27:52.892" v="1658" actId="47"/>
        <pc:sldMkLst>
          <pc:docMk/>
          <pc:sldMk cId="1667655743" sldId="281"/>
        </pc:sldMkLst>
      </pc:sldChg>
      <pc:sldChg chg="del">
        <pc:chgData name="Elisabeth Henriksson" userId="0ac22da7-2685-423b-89d8-7d5b0c53f8b8" providerId="ADAL" clId="{FB6174CB-17D2-4CE9-9ECD-3452B35E03C9}" dt="2021-01-15T12:38:39.416" v="726" actId="47"/>
        <pc:sldMkLst>
          <pc:docMk/>
          <pc:sldMk cId="1301480331" sldId="284"/>
        </pc:sldMkLst>
      </pc:sldChg>
      <pc:sldChg chg="del">
        <pc:chgData name="Elisabeth Henriksson" userId="0ac22da7-2685-423b-89d8-7d5b0c53f8b8" providerId="ADAL" clId="{FB6174CB-17D2-4CE9-9ECD-3452B35E03C9}" dt="2021-01-15T12:27:24.201" v="75" actId="47"/>
        <pc:sldMkLst>
          <pc:docMk/>
          <pc:sldMk cId="2992827645" sldId="286"/>
        </pc:sldMkLst>
      </pc:sldChg>
      <pc:sldChg chg="del">
        <pc:chgData name="Elisabeth Henriksson" userId="0ac22da7-2685-423b-89d8-7d5b0c53f8b8" providerId="ADAL" clId="{FB6174CB-17D2-4CE9-9ECD-3452B35E03C9}" dt="2021-01-18T07:27:54.169" v="1659" actId="47"/>
        <pc:sldMkLst>
          <pc:docMk/>
          <pc:sldMk cId="2218134834" sldId="292"/>
        </pc:sldMkLst>
      </pc:sldChg>
      <pc:sldChg chg="del">
        <pc:chgData name="Elisabeth Henriksson" userId="0ac22da7-2685-423b-89d8-7d5b0c53f8b8" providerId="ADAL" clId="{FB6174CB-17D2-4CE9-9ECD-3452B35E03C9}" dt="2021-01-15T12:38:41.078" v="727" actId="47"/>
        <pc:sldMkLst>
          <pc:docMk/>
          <pc:sldMk cId="2217814406" sldId="294"/>
        </pc:sldMkLst>
      </pc:sldChg>
      <pc:sldChg chg="del">
        <pc:chgData name="Elisabeth Henriksson" userId="0ac22da7-2685-423b-89d8-7d5b0c53f8b8" providerId="ADAL" clId="{FB6174CB-17D2-4CE9-9ECD-3452B35E03C9}" dt="2021-01-15T12:38:37.443" v="725" actId="47"/>
        <pc:sldMkLst>
          <pc:docMk/>
          <pc:sldMk cId="1482214806" sldId="296"/>
        </pc:sldMkLst>
      </pc:sldChg>
      <pc:sldChg chg="del">
        <pc:chgData name="Elisabeth Henriksson" userId="0ac22da7-2685-423b-89d8-7d5b0c53f8b8" providerId="ADAL" clId="{FB6174CB-17D2-4CE9-9ECD-3452B35E03C9}" dt="2021-01-15T12:38:24.212" v="724" actId="47"/>
        <pc:sldMkLst>
          <pc:docMk/>
          <pc:sldMk cId="268906145" sldId="300"/>
        </pc:sldMkLst>
      </pc:sldChg>
      <pc:sldChg chg="del">
        <pc:chgData name="Elisabeth Henriksson" userId="0ac22da7-2685-423b-89d8-7d5b0c53f8b8" providerId="ADAL" clId="{FB6174CB-17D2-4CE9-9ECD-3452B35E03C9}" dt="2021-02-04T14:02:24.362" v="2621" actId="47"/>
        <pc:sldMkLst>
          <pc:docMk/>
          <pc:sldMk cId="2103359476" sldId="311"/>
        </pc:sldMkLst>
      </pc:sldChg>
      <pc:sldChg chg="addSp delSp modSp mod modClrScheme chgLayout">
        <pc:chgData name="Elisabeth Henriksson" userId="0ac22da7-2685-423b-89d8-7d5b0c53f8b8" providerId="ADAL" clId="{FB6174CB-17D2-4CE9-9ECD-3452B35E03C9}" dt="2021-02-09T07:16:18.298" v="2967" actId="20577"/>
        <pc:sldMkLst>
          <pc:docMk/>
          <pc:sldMk cId="3858575349" sldId="321"/>
        </pc:sldMkLst>
        <pc:spChg chg="mod ord">
          <ac:chgData name="Elisabeth Henriksson" userId="0ac22da7-2685-423b-89d8-7d5b0c53f8b8" providerId="ADAL" clId="{FB6174CB-17D2-4CE9-9ECD-3452B35E03C9}" dt="2021-01-18T06:58:38.456" v="1171" actId="20577"/>
          <ac:spMkLst>
            <pc:docMk/>
            <pc:sldMk cId="3858575349" sldId="321"/>
            <ac:spMk id="2" creationId="{00000000-0000-0000-0000-000000000000}"/>
          </ac:spMkLst>
        </pc:spChg>
        <pc:spChg chg="add mod ord">
          <ac:chgData name="Elisabeth Henriksson" userId="0ac22da7-2685-423b-89d8-7d5b0c53f8b8" providerId="ADAL" clId="{FB6174CB-17D2-4CE9-9ECD-3452B35E03C9}" dt="2021-02-09T07:16:18.298" v="2967" actId="20577"/>
          <ac:spMkLst>
            <pc:docMk/>
            <pc:sldMk cId="3858575349" sldId="321"/>
            <ac:spMk id="3" creationId="{EA1148A1-4E48-45D2-B2DA-5F6E3AD37CB6}"/>
          </ac:spMkLst>
        </pc:spChg>
        <pc:picChg chg="add del mod">
          <ac:chgData name="Elisabeth Henriksson" userId="0ac22da7-2685-423b-89d8-7d5b0c53f8b8" providerId="ADAL" clId="{FB6174CB-17D2-4CE9-9ECD-3452B35E03C9}" dt="2021-01-18T07:00:22.075" v="1336" actId="478"/>
          <ac:picMkLst>
            <pc:docMk/>
            <pc:sldMk cId="3858575349" sldId="321"/>
            <ac:picMk id="4" creationId="{52566BC8-1AEF-4561-9CAF-D33B98649DA1}"/>
          </ac:picMkLst>
        </pc:picChg>
        <pc:picChg chg="add mod">
          <ac:chgData name="Elisabeth Henriksson" userId="0ac22da7-2685-423b-89d8-7d5b0c53f8b8" providerId="ADAL" clId="{FB6174CB-17D2-4CE9-9ECD-3452B35E03C9}" dt="2021-01-18T07:00:43.999" v="1342" actId="1076"/>
          <ac:picMkLst>
            <pc:docMk/>
            <pc:sldMk cId="3858575349" sldId="321"/>
            <ac:picMk id="5" creationId="{6F7D9304-C725-4BD5-9AA1-B207106578A1}"/>
          </ac:picMkLst>
        </pc:picChg>
      </pc:sldChg>
      <pc:sldChg chg="modSp del mod">
        <pc:chgData name="Elisabeth Henriksson" userId="0ac22da7-2685-423b-89d8-7d5b0c53f8b8" providerId="ADAL" clId="{FB6174CB-17D2-4CE9-9ECD-3452B35E03C9}" dt="2021-02-04T14:02:28.693" v="2622" actId="47"/>
        <pc:sldMkLst>
          <pc:docMk/>
          <pc:sldMk cId="1220003080" sldId="322"/>
        </pc:sldMkLst>
        <pc:spChg chg="mod">
          <ac:chgData name="Elisabeth Henriksson" userId="0ac22da7-2685-423b-89d8-7d5b0c53f8b8" providerId="ADAL" clId="{FB6174CB-17D2-4CE9-9ECD-3452B35E03C9}" dt="2021-02-04T14:02:17.264" v="2620" actId="20577"/>
          <ac:spMkLst>
            <pc:docMk/>
            <pc:sldMk cId="1220003080" sldId="322"/>
            <ac:spMk id="2" creationId="{00000000-0000-0000-0000-000000000000}"/>
          </ac:spMkLst>
        </pc:spChg>
      </pc:sldChg>
      <pc:sldChg chg="del">
        <pc:chgData name="Elisabeth Henriksson" userId="0ac22da7-2685-423b-89d8-7d5b0c53f8b8" providerId="ADAL" clId="{FB6174CB-17D2-4CE9-9ECD-3452B35E03C9}" dt="2021-01-15T12:34:29.431" v="494" actId="47"/>
        <pc:sldMkLst>
          <pc:docMk/>
          <pc:sldMk cId="3753373706" sldId="324"/>
        </pc:sldMkLst>
      </pc:sldChg>
      <pc:sldChg chg="modSp mod ord">
        <pc:chgData name="Elisabeth Henriksson" userId="0ac22da7-2685-423b-89d8-7d5b0c53f8b8" providerId="ADAL" clId="{FB6174CB-17D2-4CE9-9ECD-3452B35E03C9}" dt="2021-02-09T06:47:09.437" v="2797" actId="6549"/>
        <pc:sldMkLst>
          <pc:docMk/>
          <pc:sldMk cId="2255532179" sldId="325"/>
        </pc:sldMkLst>
        <pc:spChg chg="mod">
          <ac:chgData name="Elisabeth Henriksson" userId="0ac22da7-2685-423b-89d8-7d5b0c53f8b8" providerId="ADAL" clId="{FB6174CB-17D2-4CE9-9ECD-3452B35E03C9}" dt="2021-02-09T06:46:18.410" v="2744" actId="14100"/>
          <ac:spMkLst>
            <pc:docMk/>
            <pc:sldMk cId="2255532179" sldId="325"/>
            <ac:spMk id="2" creationId="{40F5309C-C9C7-49D6-B2EE-4FBDFFB63DDB}"/>
          </ac:spMkLst>
        </pc:spChg>
        <pc:spChg chg="mod">
          <ac:chgData name="Elisabeth Henriksson" userId="0ac22da7-2685-423b-89d8-7d5b0c53f8b8" providerId="ADAL" clId="{FB6174CB-17D2-4CE9-9ECD-3452B35E03C9}" dt="2021-02-09T06:47:09.437" v="2797" actId="6549"/>
          <ac:spMkLst>
            <pc:docMk/>
            <pc:sldMk cId="2255532179" sldId="325"/>
            <ac:spMk id="3" creationId="{7782C69F-B264-415C-BA7E-EA9530E8D82D}"/>
          </ac:spMkLst>
        </pc:spChg>
      </pc:sldChg>
      <pc:sldChg chg="del">
        <pc:chgData name="Elisabeth Henriksson" userId="0ac22da7-2685-423b-89d8-7d5b0c53f8b8" providerId="ADAL" clId="{FB6174CB-17D2-4CE9-9ECD-3452B35E03C9}" dt="2021-01-15T12:34:30.771" v="495" actId="47"/>
        <pc:sldMkLst>
          <pc:docMk/>
          <pc:sldMk cId="3060064455" sldId="328"/>
        </pc:sldMkLst>
      </pc:sldChg>
      <pc:sldChg chg="del">
        <pc:chgData name="Elisabeth Henriksson" userId="0ac22da7-2685-423b-89d8-7d5b0c53f8b8" providerId="ADAL" clId="{FB6174CB-17D2-4CE9-9ECD-3452B35E03C9}" dt="2021-01-15T12:37:33.883" v="676" actId="47"/>
        <pc:sldMkLst>
          <pc:docMk/>
          <pc:sldMk cId="3735105876" sldId="329"/>
        </pc:sldMkLst>
      </pc:sldChg>
      <pc:sldChg chg="del">
        <pc:chgData name="Elisabeth Henriksson" userId="0ac22da7-2685-423b-89d8-7d5b0c53f8b8" providerId="ADAL" clId="{FB6174CB-17D2-4CE9-9ECD-3452B35E03C9}" dt="2021-01-15T12:26:09.201" v="73" actId="47"/>
        <pc:sldMkLst>
          <pc:docMk/>
          <pc:sldMk cId="4132142443" sldId="330"/>
        </pc:sldMkLst>
      </pc:sldChg>
      <pc:sldChg chg="del">
        <pc:chgData name="Elisabeth Henriksson" userId="0ac22da7-2685-423b-89d8-7d5b0c53f8b8" providerId="ADAL" clId="{FB6174CB-17D2-4CE9-9ECD-3452B35E03C9}" dt="2021-01-15T12:48:12.343" v="1001" actId="47"/>
        <pc:sldMkLst>
          <pc:docMk/>
          <pc:sldMk cId="149328421" sldId="331"/>
        </pc:sldMkLst>
      </pc:sldChg>
      <pc:sldChg chg="del">
        <pc:chgData name="Elisabeth Henriksson" userId="0ac22da7-2685-423b-89d8-7d5b0c53f8b8" providerId="ADAL" clId="{FB6174CB-17D2-4CE9-9ECD-3452B35E03C9}" dt="2021-01-15T12:48:09.586" v="999" actId="47"/>
        <pc:sldMkLst>
          <pc:docMk/>
          <pc:sldMk cId="1778202727" sldId="332"/>
        </pc:sldMkLst>
      </pc:sldChg>
      <pc:sldChg chg="modSp mod ord">
        <pc:chgData name="Elisabeth Henriksson" userId="0ac22da7-2685-423b-89d8-7d5b0c53f8b8" providerId="ADAL" clId="{FB6174CB-17D2-4CE9-9ECD-3452B35E03C9}" dt="2021-02-09T07:08:32.845" v="2961" actId="14100"/>
        <pc:sldMkLst>
          <pc:docMk/>
          <pc:sldMk cId="1228050058" sldId="333"/>
        </pc:sldMkLst>
        <pc:spChg chg="mod">
          <ac:chgData name="Elisabeth Henriksson" userId="0ac22da7-2685-423b-89d8-7d5b0c53f8b8" providerId="ADAL" clId="{FB6174CB-17D2-4CE9-9ECD-3452B35E03C9}" dt="2021-02-09T07:00:19.729" v="2959" actId="20577"/>
          <ac:spMkLst>
            <pc:docMk/>
            <pc:sldMk cId="1228050058" sldId="333"/>
            <ac:spMk id="2" creationId="{00000000-0000-0000-0000-000000000000}"/>
          </ac:spMkLst>
        </pc:spChg>
        <pc:spChg chg="mod">
          <ac:chgData name="Elisabeth Henriksson" userId="0ac22da7-2685-423b-89d8-7d5b0c53f8b8" providerId="ADAL" clId="{FB6174CB-17D2-4CE9-9ECD-3452B35E03C9}" dt="2021-02-09T07:08:32.845" v="2961" actId="14100"/>
          <ac:spMkLst>
            <pc:docMk/>
            <pc:sldMk cId="1228050058" sldId="333"/>
            <ac:spMk id="7" creationId="{00000000-0000-0000-0000-000000000000}"/>
          </ac:spMkLst>
        </pc:spChg>
        <pc:picChg chg="mod">
          <ac:chgData name="Elisabeth Henriksson" userId="0ac22da7-2685-423b-89d8-7d5b0c53f8b8" providerId="ADAL" clId="{FB6174CB-17D2-4CE9-9ECD-3452B35E03C9}" dt="2021-01-15T12:46:10.758" v="992" actId="14100"/>
          <ac:picMkLst>
            <pc:docMk/>
            <pc:sldMk cId="1228050058" sldId="333"/>
            <ac:picMk id="11" creationId="{D1E9CBED-978E-4CD6-ADDD-467DBF120357}"/>
          </ac:picMkLst>
        </pc:picChg>
      </pc:sldChg>
      <pc:sldChg chg="addSp delSp modSp new mod modClrScheme chgLayout">
        <pc:chgData name="Elisabeth Henriksson" userId="0ac22da7-2685-423b-89d8-7d5b0c53f8b8" providerId="ADAL" clId="{FB6174CB-17D2-4CE9-9ECD-3452B35E03C9}" dt="2021-01-18T07:16:03.274" v="1615" actId="14100"/>
        <pc:sldMkLst>
          <pc:docMk/>
          <pc:sldMk cId="3155949796" sldId="334"/>
        </pc:sldMkLst>
        <pc:spChg chg="del">
          <ac:chgData name="Elisabeth Henriksson" userId="0ac22da7-2685-423b-89d8-7d5b0c53f8b8" providerId="ADAL" clId="{FB6174CB-17D2-4CE9-9ECD-3452B35E03C9}" dt="2021-01-15T12:36:11.994" v="661" actId="700"/>
          <ac:spMkLst>
            <pc:docMk/>
            <pc:sldMk cId="3155949796" sldId="334"/>
            <ac:spMk id="2" creationId="{1B1E1979-8D34-435B-8758-F747E8E7B707}"/>
          </ac:spMkLst>
        </pc:spChg>
        <pc:spChg chg="del">
          <ac:chgData name="Elisabeth Henriksson" userId="0ac22da7-2685-423b-89d8-7d5b0c53f8b8" providerId="ADAL" clId="{FB6174CB-17D2-4CE9-9ECD-3452B35E03C9}" dt="2021-01-15T12:36:11.994" v="661" actId="700"/>
          <ac:spMkLst>
            <pc:docMk/>
            <pc:sldMk cId="3155949796" sldId="334"/>
            <ac:spMk id="3" creationId="{844F6900-37D5-4227-B577-88D3DE86CAAA}"/>
          </ac:spMkLst>
        </pc:spChg>
        <pc:spChg chg="del">
          <ac:chgData name="Elisabeth Henriksson" userId="0ac22da7-2685-423b-89d8-7d5b0c53f8b8" providerId="ADAL" clId="{FB6174CB-17D2-4CE9-9ECD-3452B35E03C9}" dt="2021-01-15T12:36:11.994" v="661" actId="700"/>
          <ac:spMkLst>
            <pc:docMk/>
            <pc:sldMk cId="3155949796" sldId="334"/>
            <ac:spMk id="4" creationId="{66CBBFA2-5DEC-41A0-9B85-FBA62EC312A9}"/>
          </ac:spMkLst>
        </pc:spChg>
        <pc:picChg chg="add mod">
          <ac:chgData name="Elisabeth Henriksson" userId="0ac22da7-2685-423b-89d8-7d5b0c53f8b8" providerId="ADAL" clId="{FB6174CB-17D2-4CE9-9ECD-3452B35E03C9}" dt="2021-01-18T07:16:03.274" v="1615" actId="14100"/>
          <ac:picMkLst>
            <pc:docMk/>
            <pc:sldMk cId="3155949796" sldId="334"/>
            <ac:picMk id="5" creationId="{2529D5E0-6D0D-47E7-A4BF-20EFE986B133}"/>
          </ac:picMkLst>
        </pc:picChg>
      </pc:sldChg>
      <pc:sldChg chg="addSp delSp modSp new mod modClrScheme chgLayout">
        <pc:chgData name="Elisabeth Henriksson" userId="0ac22da7-2685-423b-89d8-7d5b0c53f8b8" providerId="ADAL" clId="{FB6174CB-17D2-4CE9-9ECD-3452B35E03C9}" dt="2021-01-18T07:37:57.880" v="1660" actId="20577"/>
        <pc:sldMkLst>
          <pc:docMk/>
          <pc:sldMk cId="2238751107" sldId="335"/>
        </pc:sldMkLst>
        <pc:spChg chg="mod">
          <ac:chgData name="Elisabeth Henriksson" userId="0ac22da7-2685-423b-89d8-7d5b0c53f8b8" providerId="ADAL" clId="{FB6174CB-17D2-4CE9-9ECD-3452B35E03C9}" dt="2021-01-18T06:56:25.343" v="1125" actId="14100"/>
          <ac:spMkLst>
            <pc:docMk/>
            <pc:sldMk cId="2238751107" sldId="335"/>
            <ac:spMk id="2" creationId="{F01DB46D-E98E-4052-8E6A-24F6364D733C}"/>
          </ac:spMkLst>
        </pc:spChg>
        <pc:spChg chg="mod ord">
          <ac:chgData name="Elisabeth Henriksson" userId="0ac22da7-2685-423b-89d8-7d5b0c53f8b8" providerId="ADAL" clId="{FB6174CB-17D2-4CE9-9ECD-3452B35E03C9}" dt="2021-01-18T07:37:57.880" v="1660" actId="20577"/>
          <ac:spMkLst>
            <pc:docMk/>
            <pc:sldMk cId="2238751107" sldId="335"/>
            <ac:spMk id="3" creationId="{F1A35A18-384D-4EFB-818D-E04C9BBD6C80}"/>
          </ac:spMkLst>
        </pc:spChg>
        <pc:spChg chg="del">
          <ac:chgData name="Elisabeth Henriksson" userId="0ac22da7-2685-423b-89d8-7d5b0c53f8b8" providerId="ADAL" clId="{FB6174CB-17D2-4CE9-9ECD-3452B35E03C9}" dt="2021-01-18T06:53:36.672" v="1101" actId="26606"/>
          <ac:spMkLst>
            <pc:docMk/>
            <pc:sldMk cId="2238751107" sldId="335"/>
            <ac:spMk id="4" creationId="{63C86E27-1511-46A9-9EB9-B8CDE6345754}"/>
          </ac:spMkLst>
        </pc:spChg>
        <pc:spChg chg="add del mod">
          <ac:chgData name="Elisabeth Henriksson" userId="0ac22da7-2685-423b-89d8-7d5b0c53f8b8" providerId="ADAL" clId="{FB6174CB-17D2-4CE9-9ECD-3452B35E03C9}" dt="2021-01-18T06:54:06.056" v="1105" actId="26606"/>
          <ac:spMkLst>
            <pc:docMk/>
            <pc:sldMk cId="2238751107" sldId="335"/>
            <ac:spMk id="10" creationId="{67DAF612-9F2D-4D8E-8986-7EBBACEB4AB0}"/>
          </ac:spMkLst>
        </pc:spChg>
        <pc:spChg chg="add mod ord">
          <ac:chgData name="Elisabeth Henriksson" userId="0ac22da7-2685-423b-89d8-7d5b0c53f8b8" providerId="ADAL" clId="{FB6174CB-17D2-4CE9-9ECD-3452B35E03C9}" dt="2021-01-18T06:55:55.933" v="1120" actId="26606"/>
          <ac:spMkLst>
            <pc:docMk/>
            <pc:sldMk cId="2238751107" sldId="335"/>
            <ac:spMk id="15" creationId="{A24C2496-5143-48F4-9CB4-280310CFE491}"/>
          </ac:spMkLst>
        </pc:spChg>
        <pc:picChg chg="add mod ord">
          <ac:chgData name="Elisabeth Henriksson" userId="0ac22da7-2685-423b-89d8-7d5b0c53f8b8" providerId="ADAL" clId="{FB6174CB-17D2-4CE9-9ECD-3452B35E03C9}" dt="2021-01-18T06:55:55.933" v="1120" actId="26606"/>
          <ac:picMkLst>
            <pc:docMk/>
            <pc:sldMk cId="2238751107" sldId="335"/>
            <ac:picMk id="5" creationId="{FA2EF87E-AC12-40CC-8C22-879A239DB0DA}"/>
          </ac:picMkLst>
        </pc:picChg>
      </pc:sldChg>
      <pc:sldChg chg="modSp add del mod">
        <pc:chgData name="Elisabeth Henriksson" userId="0ac22da7-2685-423b-89d8-7d5b0c53f8b8" providerId="ADAL" clId="{FB6174CB-17D2-4CE9-9ECD-3452B35E03C9}" dt="2021-02-09T06:53:45.332" v="2930" actId="47"/>
        <pc:sldMkLst>
          <pc:docMk/>
          <pc:sldMk cId="36562726" sldId="336"/>
        </pc:sldMkLst>
        <pc:spChg chg="mod">
          <ac:chgData name="Elisabeth Henriksson" userId="0ac22da7-2685-423b-89d8-7d5b0c53f8b8" providerId="ADAL" clId="{FB6174CB-17D2-4CE9-9ECD-3452B35E03C9}" dt="2021-01-18T07:12:46.704" v="1592" actId="20577"/>
          <ac:spMkLst>
            <pc:docMk/>
            <pc:sldMk cId="36562726" sldId="336"/>
            <ac:spMk id="2" creationId="{40F5309C-C9C7-49D6-B2EE-4FBDFFB63DDB}"/>
          </ac:spMkLst>
        </pc:spChg>
        <pc:spChg chg="mod">
          <ac:chgData name="Elisabeth Henriksson" userId="0ac22da7-2685-423b-89d8-7d5b0c53f8b8" providerId="ADAL" clId="{FB6174CB-17D2-4CE9-9ECD-3452B35E03C9}" dt="2021-01-18T07:15:27.452" v="1614" actId="255"/>
          <ac:spMkLst>
            <pc:docMk/>
            <pc:sldMk cId="36562726" sldId="336"/>
            <ac:spMk id="3" creationId="{7782C69F-B264-415C-BA7E-EA9530E8D82D}"/>
          </ac:spMkLst>
        </pc:spChg>
      </pc:sldChg>
      <pc:sldChg chg="modSp add del mod">
        <pc:chgData name="Elisabeth Henriksson" userId="0ac22da7-2685-423b-89d8-7d5b0c53f8b8" providerId="ADAL" clId="{FB6174CB-17D2-4CE9-9ECD-3452B35E03C9}" dt="2021-02-09T06:47:24.996" v="2798" actId="47"/>
        <pc:sldMkLst>
          <pc:docMk/>
          <pc:sldMk cId="4109595026" sldId="337"/>
        </pc:sldMkLst>
        <pc:spChg chg="mod">
          <ac:chgData name="Elisabeth Henriksson" userId="0ac22da7-2685-423b-89d8-7d5b0c53f8b8" providerId="ADAL" clId="{FB6174CB-17D2-4CE9-9ECD-3452B35E03C9}" dt="2021-01-18T07:11:10.684" v="1571" actId="207"/>
          <ac:spMkLst>
            <pc:docMk/>
            <pc:sldMk cId="4109595026" sldId="337"/>
            <ac:spMk id="2" creationId="{40F5309C-C9C7-49D6-B2EE-4FBDFFB63DDB}"/>
          </ac:spMkLst>
        </pc:spChg>
        <pc:spChg chg="mod">
          <ac:chgData name="Elisabeth Henriksson" userId="0ac22da7-2685-423b-89d8-7d5b0c53f8b8" providerId="ADAL" clId="{FB6174CB-17D2-4CE9-9ECD-3452B35E03C9}" dt="2021-01-18T07:10:57.655" v="1569" actId="14100"/>
          <ac:spMkLst>
            <pc:docMk/>
            <pc:sldMk cId="4109595026" sldId="337"/>
            <ac:spMk id="3" creationId="{7782C69F-B264-415C-BA7E-EA9530E8D82D}"/>
          </ac:spMkLst>
        </pc:spChg>
      </pc:sldChg>
      <pc:sldChg chg="modSp add mod ord">
        <pc:chgData name="Elisabeth Henriksson" userId="0ac22da7-2685-423b-89d8-7d5b0c53f8b8" providerId="ADAL" clId="{FB6174CB-17D2-4CE9-9ECD-3452B35E03C9}" dt="2021-02-09T06:53:39.133" v="2929" actId="113"/>
        <pc:sldMkLst>
          <pc:docMk/>
          <pc:sldMk cId="2047910861" sldId="338"/>
        </pc:sldMkLst>
        <pc:spChg chg="mod">
          <ac:chgData name="Elisabeth Henriksson" userId="0ac22da7-2685-423b-89d8-7d5b0c53f8b8" providerId="ADAL" clId="{FB6174CB-17D2-4CE9-9ECD-3452B35E03C9}" dt="2021-02-09T06:53:23.946" v="2923" actId="14100"/>
          <ac:spMkLst>
            <pc:docMk/>
            <pc:sldMk cId="2047910861" sldId="338"/>
            <ac:spMk id="2" creationId="{40F5309C-C9C7-49D6-B2EE-4FBDFFB63DDB}"/>
          </ac:spMkLst>
        </pc:spChg>
        <pc:spChg chg="mod">
          <ac:chgData name="Elisabeth Henriksson" userId="0ac22da7-2685-423b-89d8-7d5b0c53f8b8" providerId="ADAL" clId="{FB6174CB-17D2-4CE9-9ECD-3452B35E03C9}" dt="2021-02-09T06:53:39.133" v="2929" actId="113"/>
          <ac:spMkLst>
            <pc:docMk/>
            <pc:sldMk cId="2047910861" sldId="338"/>
            <ac:spMk id="3" creationId="{7782C69F-B264-415C-BA7E-EA9530E8D82D}"/>
          </ac:spMkLst>
        </pc:spChg>
      </pc:sldChg>
      <pc:sldChg chg="new del">
        <pc:chgData name="Elisabeth Henriksson" userId="0ac22da7-2685-423b-89d8-7d5b0c53f8b8" providerId="ADAL" clId="{FB6174CB-17D2-4CE9-9ECD-3452B35E03C9}" dt="2021-01-18T07:19:43.535" v="1622" actId="47"/>
        <pc:sldMkLst>
          <pc:docMk/>
          <pc:sldMk cId="3457373826" sldId="339"/>
        </pc:sldMkLst>
      </pc:sldChg>
      <pc:sldChg chg="modSp add mod">
        <pc:chgData name="Elisabeth Henriksson" userId="0ac22da7-2685-423b-89d8-7d5b0c53f8b8" providerId="ADAL" clId="{FB6174CB-17D2-4CE9-9ECD-3452B35E03C9}" dt="2021-02-09T07:41:53.856" v="2970" actId="14100"/>
        <pc:sldMkLst>
          <pc:docMk/>
          <pc:sldMk cId="3790097384" sldId="491"/>
        </pc:sldMkLst>
        <pc:spChg chg="mod">
          <ac:chgData name="Elisabeth Henriksson" userId="0ac22da7-2685-423b-89d8-7d5b0c53f8b8" providerId="ADAL" clId="{FB6174CB-17D2-4CE9-9ECD-3452B35E03C9}" dt="2021-01-18T07:27:16.878" v="1655" actId="207"/>
          <ac:spMkLst>
            <pc:docMk/>
            <pc:sldMk cId="3790097384" sldId="491"/>
            <ac:spMk id="2" creationId="{C96F5020-7475-4DAD-8C7B-F36B445162BE}"/>
          </ac:spMkLst>
        </pc:spChg>
        <pc:spChg chg="mod">
          <ac:chgData name="Elisabeth Henriksson" userId="0ac22da7-2685-423b-89d8-7d5b0c53f8b8" providerId="ADAL" clId="{FB6174CB-17D2-4CE9-9ECD-3452B35E03C9}" dt="2021-02-09T07:41:53.856" v="2970" actId="14100"/>
          <ac:spMkLst>
            <pc:docMk/>
            <pc:sldMk cId="3790097384" sldId="491"/>
            <ac:spMk id="3" creationId="{3DB62EF3-23F4-44B0-836D-811673FF7216}"/>
          </ac:spMkLst>
        </pc:spChg>
      </pc:sldChg>
      <pc:sldChg chg="modSp add mod">
        <pc:chgData name="Elisabeth Henriksson" userId="0ac22da7-2685-423b-89d8-7d5b0c53f8b8" providerId="ADAL" clId="{FB6174CB-17D2-4CE9-9ECD-3452B35E03C9}" dt="2021-02-09T06:55:57.037" v="2954" actId="20577"/>
        <pc:sldMkLst>
          <pc:docMk/>
          <pc:sldMk cId="4185485761" sldId="493"/>
        </pc:sldMkLst>
        <pc:spChg chg="mod">
          <ac:chgData name="Elisabeth Henriksson" userId="0ac22da7-2685-423b-89d8-7d5b0c53f8b8" providerId="ADAL" clId="{FB6174CB-17D2-4CE9-9ECD-3452B35E03C9}" dt="2021-02-04T14:01:48.569" v="2615" actId="6549"/>
          <ac:spMkLst>
            <pc:docMk/>
            <pc:sldMk cId="4185485761" sldId="493"/>
            <ac:spMk id="2" creationId="{46E9608C-08AD-4271-A1D9-0C89CEC5D59E}"/>
          </ac:spMkLst>
        </pc:spChg>
        <pc:spChg chg="mod">
          <ac:chgData name="Elisabeth Henriksson" userId="0ac22da7-2685-423b-89d8-7d5b0c53f8b8" providerId="ADAL" clId="{FB6174CB-17D2-4CE9-9ECD-3452B35E03C9}" dt="2021-02-09T06:55:57.037" v="2954" actId="20577"/>
          <ac:spMkLst>
            <pc:docMk/>
            <pc:sldMk cId="4185485761" sldId="493"/>
            <ac:spMk id="3" creationId="{BFD988FD-3E43-44D4-9F87-656845ADE2B4}"/>
          </ac:spMkLst>
        </pc:spChg>
      </pc:sldChg>
      <pc:sldChg chg="add del ord">
        <pc:chgData name="Elisabeth Henriksson" userId="0ac22da7-2685-423b-89d8-7d5b0c53f8b8" providerId="ADAL" clId="{FB6174CB-17D2-4CE9-9ECD-3452B35E03C9}" dt="2021-02-04T14:01:59.402" v="2616" actId="47"/>
        <pc:sldMkLst>
          <pc:docMk/>
          <pc:sldMk cId="2249318502" sldId="500"/>
        </pc:sldMkLst>
      </pc:sldChg>
      <pc:sldChg chg="modSp new mod">
        <pc:chgData name="Elisabeth Henriksson" userId="0ac22da7-2685-423b-89d8-7d5b0c53f8b8" providerId="ADAL" clId="{FB6174CB-17D2-4CE9-9ECD-3452B35E03C9}" dt="2021-01-19T13:00:55.041" v="2563" actId="6549"/>
        <pc:sldMkLst>
          <pc:docMk/>
          <pc:sldMk cId="3633657057" sldId="501"/>
        </pc:sldMkLst>
        <pc:spChg chg="mod">
          <ac:chgData name="Elisabeth Henriksson" userId="0ac22da7-2685-423b-89d8-7d5b0c53f8b8" providerId="ADAL" clId="{FB6174CB-17D2-4CE9-9ECD-3452B35E03C9}" dt="2021-01-18T12:43:41.978" v="2386" actId="20577"/>
          <ac:spMkLst>
            <pc:docMk/>
            <pc:sldMk cId="3633657057" sldId="501"/>
            <ac:spMk id="2" creationId="{A84D4E8B-306C-4EEE-9B94-15E1B8E27646}"/>
          </ac:spMkLst>
        </pc:spChg>
        <pc:spChg chg="mod">
          <ac:chgData name="Elisabeth Henriksson" userId="0ac22da7-2685-423b-89d8-7d5b0c53f8b8" providerId="ADAL" clId="{FB6174CB-17D2-4CE9-9ECD-3452B35E03C9}" dt="2021-01-19T13:00:55.041" v="2563" actId="6549"/>
          <ac:spMkLst>
            <pc:docMk/>
            <pc:sldMk cId="3633657057" sldId="501"/>
            <ac:spMk id="3" creationId="{DA2D3ACD-1B63-452D-807E-4F8CEDAE52BA}"/>
          </ac:spMkLst>
        </pc:spChg>
        <pc:spChg chg="mod">
          <ac:chgData name="Elisabeth Henriksson" userId="0ac22da7-2685-423b-89d8-7d5b0c53f8b8" providerId="ADAL" clId="{FB6174CB-17D2-4CE9-9ECD-3452B35E03C9}" dt="2021-01-18T12:36:50.927" v="2123" actId="20577"/>
          <ac:spMkLst>
            <pc:docMk/>
            <pc:sldMk cId="3633657057" sldId="501"/>
            <ac:spMk id="4" creationId="{B2827855-A155-40CE-ABB9-B9F29D46518C}"/>
          </ac:spMkLst>
        </pc:spChg>
      </pc:sldChg>
      <pc:sldChg chg="modSp new mod">
        <pc:chgData name="Elisabeth Henriksson" userId="0ac22da7-2685-423b-89d8-7d5b0c53f8b8" providerId="ADAL" clId="{FB6174CB-17D2-4CE9-9ECD-3452B35E03C9}" dt="2021-02-11T10:50:05.079" v="3092" actId="255"/>
        <pc:sldMkLst>
          <pc:docMk/>
          <pc:sldMk cId="583559602" sldId="502"/>
        </pc:sldMkLst>
        <pc:spChg chg="mod">
          <ac:chgData name="Elisabeth Henriksson" userId="0ac22da7-2685-423b-89d8-7d5b0c53f8b8" providerId="ADAL" clId="{FB6174CB-17D2-4CE9-9ECD-3452B35E03C9}" dt="2021-02-11T10:48:15.915" v="2993" actId="20577"/>
          <ac:spMkLst>
            <pc:docMk/>
            <pc:sldMk cId="583559602" sldId="502"/>
            <ac:spMk id="2" creationId="{347C2D2F-04EB-4DA3-AF71-DEE7474AB5F3}"/>
          </ac:spMkLst>
        </pc:spChg>
        <pc:spChg chg="mod">
          <ac:chgData name="Elisabeth Henriksson" userId="0ac22da7-2685-423b-89d8-7d5b0c53f8b8" providerId="ADAL" clId="{FB6174CB-17D2-4CE9-9ECD-3452B35E03C9}" dt="2021-02-11T10:50:05.079" v="3092" actId="255"/>
          <ac:spMkLst>
            <pc:docMk/>
            <pc:sldMk cId="583559602" sldId="502"/>
            <ac:spMk id="3" creationId="{2A49F919-6FB5-4A17-BEFA-34258C241F38}"/>
          </ac:spMkLst>
        </pc:spChg>
      </pc:sldChg>
      <pc:sldMasterChg chg="delSldLayout">
        <pc:chgData name="Elisabeth Henriksson" userId="0ac22da7-2685-423b-89d8-7d5b0c53f8b8" providerId="ADAL" clId="{FB6174CB-17D2-4CE9-9ECD-3452B35E03C9}" dt="2021-01-15T12:48:12.343" v="1001" actId="47"/>
        <pc:sldMasterMkLst>
          <pc:docMk/>
          <pc:sldMasterMk cId="1443832876" sldId="2147483660"/>
        </pc:sldMasterMkLst>
        <pc:sldLayoutChg chg="del">
          <pc:chgData name="Elisabeth Henriksson" userId="0ac22da7-2685-423b-89d8-7d5b0c53f8b8" providerId="ADAL" clId="{FB6174CB-17D2-4CE9-9ECD-3452B35E03C9}" dt="2021-01-15T12:48:12.343" v="1001" actId="47"/>
          <pc:sldLayoutMkLst>
            <pc:docMk/>
            <pc:sldMasterMk cId="1443832876" sldId="2147483660"/>
            <pc:sldLayoutMk cId="3732648192" sldId="2147483724"/>
          </pc:sldLayoutMkLst>
        </pc:sldLayoutChg>
      </pc:sldMasterChg>
    </pc:docChg>
  </pc:docChgLst>
  <pc:docChgLst>
    <pc:chgData name="Katarina Wanselius" userId="S::katarina.wanselius@ju.se::a92e7fae-13b3-4238-bdb1-fc6c74ca6924" providerId="AD" clId="Web-{B701D04B-EA94-4A1D-9C07-0E5101990EDA}"/>
    <pc:docChg chg="modSld">
      <pc:chgData name="Katarina Wanselius" userId="S::katarina.wanselius@ju.se::a92e7fae-13b3-4238-bdb1-fc6c74ca6924" providerId="AD" clId="Web-{B701D04B-EA94-4A1D-9C07-0E5101990EDA}" dt="2021-01-18T07:57:12.082" v="46" actId="20577"/>
      <pc:docMkLst>
        <pc:docMk/>
      </pc:docMkLst>
      <pc:sldChg chg="modSp">
        <pc:chgData name="Katarina Wanselius" userId="S::katarina.wanselius@ju.se::a92e7fae-13b3-4238-bdb1-fc6c74ca6924" providerId="AD" clId="Web-{B701D04B-EA94-4A1D-9C07-0E5101990EDA}" dt="2021-01-18T07:57:12.082" v="46" actId="20577"/>
        <pc:sldMkLst>
          <pc:docMk/>
          <pc:sldMk cId="2103359476" sldId="311"/>
        </pc:sldMkLst>
        <pc:spChg chg="mod">
          <ac:chgData name="Katarina Wanselius" userId="S::katarina.wanselius@ju.se::a92e7fae-13b3-4238-bdb1-fc6c74ca6924" providerId="AD" clId="Web-{B701D04B-EA94-4A1D-9C07-0E5101990EDA}" dt="2021-01-18T07:53:26.595" v="44" actId="20577"/>
          <ac:spMkLst>
            <pc:docMk/>
            <pc:sldMk cId="2103359476" sldId="311"/>
            <ac:spMk id="2" creationId="{40F5309C-C9C7-49D6-B2EE-4FBDFFB63DDB}"/>
          </ac:spMkLst>
        </pc:spChg>
        <pc:spChg chg="mod">
          <ac:chgData name="Katarina Wanselius" userId="S::katarina.wanselius@ju.se::a92e7fae-13b3-4238-bdb1-fc6c74ca6924" providerId="AD" clId="Web-{B701D04B-EA94-4A1D-9C07-0E5101990EDA}" dt="2021-01-18T07:57:12.082" v="46" actId="20577"/>
          <ac:spMkLst>
            <pc:docMk/>
            <pc:sldMk cId="2103359476" sldId="311"/>
            <ac:spMk id="3" creationId="{7782C69F-B264-415C-BA7E-EA9530E8D82D}"/>
          </ac:spMkLst>
        </pc:spChg>
      </pc:sldChg>
      <pc:sldChg chg="modSp">
        <pc:chgData name="Katarina Wanselius" userId="S::katarina.wanselius@ju.se::a92e7fae-13b3-4238-bdb1-fc6c74ca6924" providerId="AD" clId="Web-{B701D04B-EA94-4A1D-9C07-0E5101990EDA}" dt="2021-01-18T07:52:50.032" v="39" actId="20577"/>
        <pc:sldMkLst>
          <pc:docMk/>
          <pc:sldMk cId="1220003080" sldId="322"/>
        </pc:sldMkLst>
        <pc:spChg chg="mod">
          <ac:chgData name="Katarina Wanselius" userId="S::katarina.wanselius@ju.se::a92e7fae-13b3-4238-bdb1-fc6c74ca6924" providerId="AD" clId="Web-{B701D04B-EA94-4A1D-9C07-0E5101990EDA}" dt="2021-01-18T07:52:50.032" v="39" actId="20577"/>
          <ac:spMkLst>
            <pc:docMk/>
            <pc:sldMk cId="1220003080" sldId="322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D074-78E8-4B6A-9776-CB5F8B675618}" type="datetimeFigureOut">
              <a:rPr lang="sv-SE" smtClean="0"/>
              <a:t>2021-02-11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A0E83-06EB-4A03-9BA5-413F13AD34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92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D5EB-F25B-4CD9-B071-040D57428B97}" type="datetimeFigureOut">
              <a:rPr lang="sv-SE" smtClean="0"/>
              <a:t>2021-02-11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B5F86-B050-4F5E-91F6-82CD62AD2D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558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B5F86-B050-4F5E-91F6-82CD62AD2DB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19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B5F86-B050-4F5E-91F6-82CD62AD2DB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48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B5F86-B050-4F5E-91F6-82CD62AD2DB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08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429330" y="1656000"/>
            <a:ext cx="8874000" cy="227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sv-SE" sz="7000" b="1" kern="1200" baseline="0" dirty="0" smtClean="0">
                <a:solidFill>
                  <a:srgbClr val="787878"/>
                </a:solidFill>
                <a:latin typeface="BentonSans Bold"/>
                <a:ea typeface="+mn-ea"/>
                <a:cs typeface="BentonSans Bold"/>
              </a:defRPr>
            </a:lvl1pPr>
          </a:lstStyle>
          <a:p>
            <a:r>
              <a:rPr lang="sv-SE"/>
              <a:t>INSERT </a:t>
            </a:r>
            <a:br>
              <a:rPr lang="sv-SE"/>
            </a:br>
            <a:r>
              <a:rPr lang="sv-SE"/>
              <a:t>HEADING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9330" y="4716000"/>
            <a:ext cx="3717925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dirty="0">
                <a:solidFill>
                  <a:srgbClr val="787878"/>
                </a:solidFill>
                <a:latin typeface="ScalaOT"/>
                <a:ea typeface="+mn-ea"/>
                <a:cs typeface="ScalaOT"/>
              </a:defRPr>
            </a:lvl1pPr>
          </a:lstStyle>
          <a:p>
            <a:pPr lvl="0"/>
            <a:r>
              <a:rPr lang="sv-SE" err="1"/>
              <a:t>Insert</a:t>
            </a:r>
            <a:r>
              <a:rPr lang="sv-SE"/>
              <a:t> date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428400" y="3942000"/>
            <a:ext cx="5760000" cy="673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3000" kern="1200" baseline="0" dirty="0" smtClean="0">
                <a:solidFill>
                  <a:srgbClr val="787878"/>
                </a:solidFill>
                <a:latin typeface="BentonSans Regular" panose="02000503000000020004" pitchFamily="50" charset="0"/>
                <a:ea typeface="+mn-ea"/>
                <a:cs typeface="BentonSans Regular" panose="02000503000000020004" pitchFamily="50" charset="0"/>
              </a:defRPr>
            </a:lvl1pPr>
          </a:lstStyle>
          <a:p>
            <a:pPr lvl="0"/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Subtitle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541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år 37"/>
          <p:cNvSpPr/>
          <p:nvPr userDrawn="1"/>
        </p:nvSpPr>
        <p:spPr>
          <a:xfrm>
            <a:off x="2744023" y="1690972"/>
            <a:ext cx="3481252" cy="3481252"/>
          </a:xfrm>
          <a:prstGeom prst="teardrop">
            <a:avLst/>
          </a:prstGeom>
          <a:solidFill>
            <a:srgbClr val="BBBB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63548" y="2907646"/>
            <a:ext cx="3106800" cy="6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  <a:latin typeface="BentonSans Bold" panose="02000503000000020004" pitchFamily="50" charset="0"/>
              </a:defRPr>
            </a:lvl1pPr>
          </a:lstStyle>
          <a:p>
            <a:pPr lvl="0"/>
            <a:r>
              <a:rPr lang="sv-SE"/>
              <a:t>INFO BOX</a:t>
            </a:r>
          </a:p>
        </p:txBody>
      </p:sp>
      <p:sp>
        <p:nvSpPr>
          <p:cNvPr id="9" name="Platshållare för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3373948" y="3645646"/>
            <a:ext cx="2286000" cy="75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cap="none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/>
              <a:t>For short texts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080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med rundade hörn diagonalt 8"/>
          <p:cNvSpPr/>
          <p:nvPr userDrawn="1"/>
        </p:nvSpPr>
        <p:spPr>
          <a:xfrm>
            <a:off x="4717088" y="2263973"/>
            <a:ext cx="3341199" cy="2447724"/>
          </a:xfrm>
          <a:prstGeom prst="round2DiagRect">
            <a:avLst/>
          </a:prstGeom>
          <a:solidFill>
            <a:srgbClr val="BBBB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med rundade hörn diagonalt 8"/>
          <p:cNvSpPr/>
          <p:nvPr userDrawn="1"/>
        </p:nvSpPr>
        <p:spPr>
          <a:xfrm>
            <a:off x="867356" y="2292952"/>
            <a:ext cx="3341199" cy="2447724"/>
          </a:xfrm>
          <a:prstGeom prst="round2DiagRect">
            <a:avLst/>
          </a:prstGeom>
          <a:solidFill>
            <a:srgbClr val="961B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964800" y="2905200"/>
            <a:ext cx="3106800" cy="6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  <a:latin typeface="BentonSans Bold" panose="02000503000000020004" pitchFamily="50" charset="0"/>
              </a:defRPr>
            </a:lvl1pPr>
          </a:lstStyle>
          <a:p>
            <a:pPr lvl="0"/>
            <a:r>
              <a:rPr lang="sv-SE"/>
              <a:t>INFO BOX</a:t>
            </a:r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1375200" y="3643200"/>
            <a:ext cx="2286000" cy="75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cap="none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/>
              <a:t>For short texts</a:t>
            </a:r>
          </a:p>
        </p:txBody>
      </p:sp>
      <p:sp>
        <p:nvSpPr>
          <p:cNvPr id="8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4863600" y="2907646"/>
            <a:ext cx="3106800" cy="6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  <a:latin typeface="BentonSans Bold" panose="02000503000000020004" pitchFamily="50" charset="0"/>
              </a:defRPr>
            </a:lvl1pPr>
          </a:lstStyle>
          <a:p>
            <a:pPr lvl="0"/>
            <a:r>
              <a:rPr lang="sv-SE"/>
              <a:t>INFO BOX</a:t>
            </a:r>
          </a:p>
        </p:txBody>
      </p:sp>
      <p:sp>
        <p:nvSpPr>
          <p:cNvPr id="9" name="Platshållare för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5274000" y="3645646"/>
            <a:ext cx="2286000" cy="75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cap="none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/>
              <a:t>For short texts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599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box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diagonalt 8"/>
          <p:cNvSpPr/>
          <p:nvPr userDrawn="1"/>
        </p:nvSpPr>
        <p:spPr>
          <a:xfrm>
            <a:off x="2844598" y="2292952"/>
            <a:ext cx="3341199" cy="2447724"/>
          </a:xfrm>
          <a:prstGeom prst="round2DiagRect">
            <a:avLst/>
          </a:prstGeom>
          <a:solidFill>
            <a:srgbClr val="961B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2942042" y="2905200"/>
            <a:ext cx="3106800" cy="6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  <a:latin typeface="BentonSans Bold" panose="02000503000000020004" pitchFamily="50" charset="0"/>
              </a:defRPr>
            </a:lvl1pPr>
          </a:lstStyle>
          <a:p>
            <a:pPr lvl="0"/>
            <a:r>
              <a:rPr lang="sv-SE"/>
              <a:t>INFO BOX</a:t>
            </a:r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352442" y="3643200"/>
            <a:ext cx="2286000" cy="75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cap="none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/>
              <a:t>For short texts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498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box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med rundade hörn diagonalt 8"/>
          <p:cNvSpPr/>
          <p:nvPr userDrawn="1"/>
        </p:nvSpPr>
        <p:spPr>
          <a:xfrm>
            <a:off x="2917976" y="2263973"/>
            <a:ext cx="3341199" cy="2447724"/>
          </a:xfrm>
          <a:prstGeom prst="round2DiagRect">
            <a:avLst/>
          </a:prstGeom>
          <a:solidFill>
            <a:srgbClr val="BBBB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3064488" y="2907646"/>
            <a:ext cx="3106800" cy="6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  <a:latin typeface="BentonSans Bold" panose="02000503000000020004" pitchFamily="50" charset="0"/>
              </a:defRPr>
            </a:lvl1pPr>
          </a:lstStyle>
          <a:p>
            <a:pPr lvl="0"/>
            <a:r>
              <a:rPr lang="sv-SE"/>
              <a:t>INFO BOX</a:t>
            </a:r>
          </a:p>
        </p:txBody>
      </p:sp>
      <p:sp>
        <p:nvSpPr>
          <p:cNvPr id="9" name="Platshållare för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88" y="3645646"/>
            <a:ext cx="2286000" cy="75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cap="none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/>
              <a:t>For short texts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455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37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422031" y="298938"/>
            <a:ext cx="8255977" cy="369277"/>
          </a:xfrm>
          <a:prstGeom prst="rect">
            <a:avLst/>
          </a:prstGeom>
          <a:solidFill>
            <a:srgbClr val="961B81"/>
          </a:solidFill>
          <a:ln>
            <a:solidFill>
              <a:srgbClr val="961B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961B81"/>
              </a:solidFill>
            </a:endParaRPr>
          </a:p>
        </p:txBody>
      </p:sp>
      <p:sp>
        <p:nvSpPr>
          <p:cNvPr id="5" name="Rektangel 4"/>
          <p:cNvSpPr/>
          <p:nvPr userDrawn="1"/>
        </p:nvSpPr>
        <p:spPr>
          <a:xfrm>
            <a:off x="437661" y="6122376"/>
            <a:ext cx="8255977" cy="369277"/>
          </a:xfrm>
          <a:prstGeom prst="rect">
            <a:avLst/>
          </a:prstGeom>
          <a:solidFill>
            <a:srgbClr val="961B81"/>
          </a:solidFill>
          <a:ln>
            <a:solidFill>
              <a:srgbClr val="961B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961B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27" y="2514600"/>
            <a:ext cx="3313547" cy="20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48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429330" y="1656000"/>
            <a:ext cx="8874000" cy="227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sv-SE" sz="7000" b="1" kern="1200" baseline="0" dirty="0" smtClean="0">
                <a:solidFill>
                  <a:schemeClr val="bg1"/>
                </a:solidFill>
                <a:latin typeface="BentonSans Bold"/>
                <a:ea typeface="+mn-ea"/>
                <a:cs typeface="BentonSans Bold"/>
              </a:defRPr>
            </a:lvl1pPr>
          </a:lstStyle>
          <a:p>
            <a:r>
              <a:rPr lang="sv-SE"/>
              <a:t>INSERT </a:t>
            </a:r>
            <a:br>
              <a:rPr lang="sv-SE"/>
            </a:br>
            <a:r>
              <a:rPr lang="sv-SE"/>
              <a:t>HEADING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9330" y="4716000"/>
            <a:ext cx="3717925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dirty="0">
                <a:solidFill>
                  <a:schemeClr val="bg1"/>
                </a:solidFill>
                <a:latin typeface="ScalaOT"/>
                <a:ea typeface="+mn-ea"/>
                <a:cs typeface="ScalaOT"/>
              </a:defRPr>
            </a:lvl1pPr>
          </a:lstStyle>
          <a:p>
            <a:pPr lvl="0"/>
            <a:r>
              <a:rPr lang="sv-SE" err="1"/>
              <a:t>Insert</a:t>
            </a:r>
            <a:r>
              <a:rPr lang="sv-SE"/>
              <a:t> date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428400" y="3942000"/>
            <a:ext cx="5760000" cy="673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3000" kern="1200" baseline="0" dirty="0" smtClean="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BentonSans Regular" panose="02000503000000020004" pitchFamily="50" charset="0"/>
              </a:defRPr>
            </a:lvl1pPr>
          </a:lstStyle>
          <a:p>
            <a:pPr lvl="0"/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Subtitle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258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5"/>
          <p:cNvSpPr>
            <a:spLocks noGrp="1"/>
          </p:cNvSpPr>
          <p:nvPr>
            <p:ph type="title" hasCustomPrompt="1"/>
          </p:nvPr>
        </p:nvSpPr>
        <p:spPr>
          <a:xfrm>
            <a:off x="428400" y="1180800"/>
            <a:ext cx="6609600" cy="756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chemeClr val="bg1"/>
                </a:solidFill>
                <a:latin typeface="BentonSans Medium" panose="02000603000000020004" pitchFamily="50" charset="0"/>
              </a:defRPr>
            </a:lvl1pPr>
          </a:lstStyle>
          <a:p>
            <a:r>
              <a:rPr lang="sv-SE"/>
              <a:t>INSERT HEADLINE</a:t>
            </a:r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428400" y="2300400"/>
            <a:ext cx="6569075" cy="3268662"/>
          </a:xfrm>
          <a:prstGeom prst="rect">
            <a:avLst/>
          </a:prstGeom>
        </p:spPr>
        <p:txBody>
          <a:bodyPr/>
          <a:lstStyle>
            <a:lvl1pPr marL="342000" indent="-342000">
              <a:defRPr sz="2000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  <a:lvl2pPr marL="685800" indent="-228600">
              <a:buFont typeface="BentonSans Regular" panose="02000503000000020004" pitchFamily="50" charset="0"/>
              <a:buChar char="–"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sv-SE" sz="2000" err="1">
                <a:latin typeface="BentonSans Regular" panose="02000503000000020004" pitchFamily="50" charset="0"/>
              </a:rPr>
              <a:t>Insert</a:t>
            </a:r>
            <a:r>
              <a:rPr lang="sv-SE" sz="2000">
                <a:latin typeface="BentonSans Regular" panose="02000503000000020004" pitchFamily="50" charset="0"/>
              </a:rPr>
              <a:t> text</a:t>
            </a:r>
          </a:p>
          <a:p>
            <a:pPr lvl="1"/>
            <a:r>
              <a:rPr lang="sv-SE">
                <a:latin typeface="BentonSans Regular" panose="02000503000000020004" pitchFamily="50" charset="0"/>
              </a:rPr>
              <a:t>Subtext</a:t>
            </a:r>
            <a:endParaRPr lang="sv-S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4948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080000"/>
            <a:ext cx="8103600" cy="50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447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140800" y="1695600"/>
            <a:ext cx="3106800" cy="648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chemeClr val="bg1"/>
                </a:solidFill>
                <a:latin typeface="BentonSans Bold" panose="02000503000000020004" pitchFamily="50" charset="0"/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140800" y="2631600"/>
            <a:ext cx="3106800" cy="326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 sz="2000" err="1">
                <a:latin typeface="BentonSans Regular" panose="02000503000000020004" pitchFamily="50" charset="0"/>
              </a:rPr>
              <a:t>Insert</a:t>
            </a:r>
            <a:r>
              <a:rPr lang="sv-SE" sz="2000">
                <a:latin typeface="BentonSans Regular" panose="02000503000000020004" pitchFamily="50" charset="0"/>
              </a:rPr>
              <a:t> text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206000"/>
            <a:ext cx="4050000" cy="443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95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428400" y="1180800"/>
            <a:ext cx="6609600" cy="756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rgbClr val="787878"/>
                </a:solidFill>
                <a:latin typeface="BentonSans Medium" panose="02000603000000020004" pitchFamily="50" charset="0"/>
              </a:defRPr>
            </a:lvl1pPr>
          </a:lstStyle>
          <a:p>
            <a:r>
              <a:rPr lang="sv-SE"/>
              <a:t>INSERT 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428400" y="2300400"/>
            <a:ext cx="6569075" cy="3268662"/>
          </a:xfrm>
          <a:prstGeom prst="rect">
            <a:avLst/>
          </a:prstGeom>
        </p:spPr>
        <p:txBody>
          <a:bodyPr/>
          <a:lstStyle>
            <a:lvl1pPr marL="342000" indent="-342000">
              <a:defRPr sz="2000" baseline="0">
                <a:solidFill>
                  <a:srgbClr val="787878"/>
                </a:solidFill>
                <a:latin typeface="BentonSans Regular" panose="02000503000000020004" pitchFamily="50" charset="0"/>
              </a:defRPr>
            </a:lvl1pPr>
            <a:lvl2pPr marL="685800" indent="-228600">
              <a:buFont typeface="BentonSans Regular" panose="02000503000000020004" pitchFamily="50" charset="0"/>
              <a:buChar char="–"/>
              <a:defRPr sz="1800" baseline="0">
                <a:solidFill>
                  <a:srgbClr val="787878"/>
                </a:solidFill>
              </a:defRPr>
            </a:lvl2pPr>
          </a:lstStyle>
          <a:p>
            <a:pPr lvl="0"/>
            <a:r>
              <a:rPr lang="sv-SE" sz="2000" err="1">
                <a:latin typeface="BentonSans Regular" panose="02000503000000020004" pitchFamily="50" charset="0"/>
              </a:rPr>
              <a:t>Insert</a:t>
            </a:r>
            <a:r>
              <a:rPr lang="sv-SE" sz="2000">
                <a:latin typeface="BentonSans Regular" panose="02000503000000020004" pitchFamily="50" charset="0"/>
              </a:rPr>
              <a:t> text</a:t>
            </a:r>
          </a:p>
          <a:p>
            <a:pPr lvl="1"/>
            <a:r>
              <a:rPr lang="sv-SE">
                <a:latin typeface="BentonSans Regular" panose="02000503000000020004" pitchFamily="50" charset="0"/>
              </a:rPr>
              <a:t>Subtext</a:t>
            </a:r>
            <a:endParaRPr lang="sv-S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71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3174" y="1250594"/>
            <a:ext cx="3106800" cy="589092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33172" y="2301678"/>
            <a:ext cx="3777569" cy="295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half" idx="15" hasCustomPrompt="1"/>
          </p:nvPr>
        </p:nvSpPr>
        <p:spPr>
          <a:xfrm>
            <a:off x="4794434" y="2301677"/>
            <a:ext cx="3777569" cy="295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372578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140800" y="1695600"/>
            <a:ext cx="3106800" cy="648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chemeClr val="bg1"/>
                </a:solidFill>
                <a:latin typeface="BentonSans Bold" panose="02000503000000020004" pitchFamily="50" charset="0"/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140800" y="2631600"/>
            <a:ext cx="3106800" cy="326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 sz="2000" err="1">
                <a:latin typeface="BentonSans Regular" panose="02000503000000020004" pitchFamily="50" charset="0"/>
              </a:rPr>
              <a:t>Insert</a:t>
            </a:r>
            <a:r>
              <a:rPr lang="sv-SE" sz="2000">
                <a:latin typeface="BentonSans Regular" panose="02000503000000020004" pitchFamily="50" charset="0"/>
              </a:rPr>
              <a:t> text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206000"/>
            <a:ext cx="4050000" cy="212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sz="quarter" idx="13" hasCustomPrompt="1"/>
          </p:nvPr>
        </p:nvSpPr>
        <p:spPr>
          <a:xfrm>
            <a:off x="522000" y="3510000"/>
            <a:ext cx="4050000" cy="212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5756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år 37"/>
          <p:cNvSpPr/>
          <p:nvPr userDrawn="1"/>
        </p:nvSpPr>
        <p:spPr>
          <a:xfrm>
            <a:off x="4644075" y="1690972"/>
            <a:ext cx="3481252" cy="3481252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år 3"/>
          <p:cNvSpPr/>
          <p:nvPr userDrawn="1"/>
        </p:nvSpPr>
        <p:spPr>
          <a:xfrm>
            <a:off x="777464" y="1717642"/>
            <a:ext cx="3481252" cy="3481252"/>
          </a:xfrm>
          <a:prstGeom prst="teardrop">
            <a:avLst/>
          </a:prstGeom>
          <a:solidFill>
            <a:srgbClr val="C692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964800" y="2905200"/>
            <a:ext cx="3106800" cy="6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  <a:latin typeface="BentonSans Bold" panose="02000503000000020004" pitchFamily="50" charset="0"/>
              </a:defRPr>
            </a:lvl1pPr>
          </a:lstStyle>
          <a:p>
            <a:pPr lvl="0"/>
            <a:r>
              <a:rPr lang="sv-SE"/>
              <a:t>INFO BOX</a:t>
            </a:r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1375200" y="3643200"/>
            <a:ext cx="2286000" cy="75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cap="none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/>
              <a:t>For short texts</a:t>
            </a:r>
          </a:p>
        </p:txBody>
      </p:sp>
      <p:sp>
        <p:nvSpPr>
          <p:cNvPr id="8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4863600" y="2907646"/>
            <a:ext cx="3106800" cy="6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cap="all" baseline="0">
                <a:solidFill>
                  <a:schemeClr val="accent2"/>
                </a:solidFill>
                <a:latin typeface="BentonSans Bold" panose="02000503000000020004" pitchFamily="50" charset="0"/>
              </a:defRPr>
            </a:lvl1pPr>
          </a:lstStyle>
          <a:p>
            <a:pPr lvl="0"/>
            <a:r>
              <a:rPr lang="sv-SE"/>
              <a:t>INFO BOX</a:t>
            </a:r>
          </a:p>
        </p:txBody>
      </p:sp>
      <p:sp>
        <p:nvSpPr>
          <p:cNvPr id="9" name="Platshållare för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5274000" y="3645646"/>
            <a:ext cx="2286000" cy="75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/>
              <a:t>For short texts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5582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år 3"/>
          <p:cNvSpPr/>
          <p:nvPr userDrawn="1"/>
        </p:nvSpPr>
        <p:spPr>
          <a:xfrm>
            <a:off x="2742830" y="1717642"/>
            <a:ext cx="3481252" cy="3481252"/>
          </a:xfrm>
          <a:prstGeom prst="teardrop">
            <a:avLst/>
          </a:prstGeom>
          <a:solidFill>
            <a:srgbClr val="C692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2930166" y="2905200"/>
            <a:ext cx="3106800" cy="6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  <a:latin typeface="BentonSans Bold" panose="02000503000000020004" pitchFamily="50" charset="0"/>
              </a:defRPr>
            </a:lvl1pPr>
          </a:lstStyle>
          <a:p>
            <a:pPr lvl="0"/>
            <a:r>
              <a:rPr lang="sv-SE"/>
              <a:t>INFO BOX</a:t>
            </a:r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340566" y="3643200"/>
            <a:ext cx="2286000" cy="75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cap="none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/>
              <a:t>For short texts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008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år 37"/>
          <p:cNvSpPr/>
          <p:nvPr userDrawn="1"/>
        </p:nvSpPr>
        <p:spPr>
          <a:xfrm>
            <a:off x="2791525" y="1690972"/>
            <a:ext cx="3481252" cy="3481252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3011050" y="2907646"/>
            <a:ext cx="3106800" cy="6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cap="all" baseline="0">
                <a:solidFill>
                  <a:schemeClr val="accent2"/>
                </a:solidFill>
                <a:latin typeface="BentonSans Bold" panose="02000503000000020004" pitchFamily="50" charset="0"/>
              </a:defRPr>
            </a:lvl1pPr>
          </a:lstStyle>
          <a:p>
            <a:pPr lvl="0"/>
            <a:r>
              <a:rPr lang="sv-SE"/>
              <a:t>INFO BOX</a:t>
            </a:r>
          </a:p>
        </p:txBody>
      </p:sp>
      <p:sp>
        <p:nvSpPr>
          <p:cNvPr id="9" name="Platshållare för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3421450" y="3645646"/>
            <a:ext cx="2286000" cy="75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/>
              <a:t>For short texts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24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med rundade hörn diagonalt 8"/>
          <p:cNvSpPr/>
          <p:nvPr userDrawn="1"/>
        </p:nvSpPr>
        <p:spPr>
          <a:xfrm>
            <a:off x="4990898" y="2292952"/>
            <a:ext cx="3341199" cy="2447724"/>
          </a:xfrm>
          <a:prstGeom prst="round2Diag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v</a:t>
            </a:r>
          </a:p>
        </p:txBody>
      </p:sp>
      <p:sp>
        <p:nvSpPr>
          <p:cNvPr id="12" name="Rektangel med rundade hörn diagonalt 8"/>
          <p:cNvSpPr/>
          <p:nvPr userDrawn="1"/>
        </p:nvSpPr>
        <p:spPr>
          <a:xfrm>
            <a:off x="867356" y="2292952"/>
            <a:ext cx="3341199" cy="2447724"/>
          </a:xfrm>
          <a:prstGeom prst="round2DiagRect">
            <a:avLst/>
          </a:prstGeom>
          <a:solidFill>
            <a:srgbClr val="C692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964800" y="2905200"/>
            <a:ext cx="3106800" cy="6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  <a:latin typeface="BentonSans Bold" panose="02000503000000020004" pitchFamily="50" charset="0"/>
              </a:defRPr>
            </a:lvl1pPr>
          </a:lstStyle>
          <a:p>
            <a:pPr lvl="0"/>
            <a:r>
              <a:rPr lang="sv-SE"/>
              <a:t>INFO BOX</a:t>
            </a:r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1375200" y="3643200"/>
            <a:ext cx="2286000" cy="75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cap="none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/>
              <a:t>For short texts</a:t>
            </a:r>
          </a:p>
        </p:txBody>
      </p:sp>
      <p:sp>
        <p:nvSpPr>
          <p:cNvPr id="8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9785" y="2907646"/>
            <a:ext cx="3106800" cy="6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cap="all" baseline="0">
                <a:solidFill>
                  <a:schemeClr val="accent2"/>
                </a:solidFill>
                <a:latin typeface="BentonSans Bold" panose="02000503000000020004" pitchFamily="50" charset="0"/>
              </a:defRPr>
            </a:lvl1pPr>
          </a:lstStyle>
          <a:p>
            <a:pPr lvl="0"/>
            <a:r>
              <a:rPr lang="sv-SE"/>
              <a:t>INFO BOX</a:t>
            </a:r>
          </a:p>
        </p:txBody>
      </p:sp>
      <p:sp>
        <p:nvSpPr>
          <p:cNvPr id="9" name="Platshållare för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5520185" y="3645646"/>
            <a:ext cx="2286000" cy="75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/>
              <a:t>For short texts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894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box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diagonalt 8"/>
          <p:cNvSpPr/>
          <p:nvPr userDrawn="1"/>
        </p:nvSpPr>
        <p:spPr>
          <a:xfrm>
            <a:off x="2909912" y="2292952"/>
            <a:ext cx="3341199" cy="2447724"/>
          </a:xfrm>
          <a:prstGeom prst="round2DiagRect">
            <a:avLst/>
          </a:prstGeom>
          <a:solidFill>
            <a:srgbClr val="C692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3007356" y="2905200"/>
            <a:ext cx="3106800" cy="6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  <a:latin typeface="BentonSans Bold" panose="02000503000000020004" pitchFamily="50" charset="0"/>
              </a:defRPr>
            </a:lvl1pPr>
          </a:lstStyle>
          <a:p>
            <a:pPr lvl="0"/>
            <a:r>
              <a:rPr lang="sv-SE"/>
              <a:t>INFO BOX</a:t>
            </a:r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7756" y="3643200"/>
            <a:ext cx="2286000" cy="75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cap="none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/>
              <a:t>For short texts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558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box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med rundade hörn diagonalt 8"/>
          <p:cNvSpPr/>
          <p:nvPr userDrawn="1"/>
        </p:nvSpPr>
        <p:spPr>
          <a:xfrm>
            <a:off x="2924591" y="2292952"/>
            <a:ext cx="3341199" cy="2447724"/>
          </a:xfrm>
          <a:prstGeom prst="round2Diag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v</a:t>
            </a:r>
          </a:p>
        </p:txBody>
      </p:sp>
      <p:sp>
        <p:nvSpPr>
          <p:cNvPr id="8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3043478" y="2907646"/>
            <a:ext cx="3106800" cy="6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cap="all" baseline="0">
                <a:solidFill>
                  <a:schemeClr val="accent2"/>
                </a:solidFill>
                <a:latin typeface="BentonSans Bold" panose="02000503000000020004" pitchFamily="50" charset="0"/>
              </a:defRPr>
            </a:lvl1pPr>
          </a:lstStyle>
          <a:p>
            <a:pPr lvl="0"/>
            <a:r>
              <a:rPr lang="sv-SE"/>
              <a:t>INFO BOX</a:t>
            </a:r>
          </a:p>
        </p:txBody>
      </p:sp>
      <p:sp>
        <p:nvSpPr>
          <p:cNvPr id="9" name="Platshållare för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3453878" y="3645646"/>
            <a:ext cx="2286000" cy="75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/>
              <a:t>For short texts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1500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title="pic_logoA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4600" y="2514600"/>
            <a:ext cx="4102100" cy="2556996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422031" y="298938"/>
            <a:ext cx="8255977" cy="369277"/>
          </a:xfrm>
          <a:prstGeom prst="rect">
            <a:avLst/>
          </a:prstGeom>
          <a:solidFill>
            <a:srgbClr val="961B81"/>
          </a:solidFill>
          <a:ln>
            <a:solidFill>
              <a:srgbClr val="961B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961B81"/>
              </a:solidFill>
            </a:endParaRPr>
          </a:p>
        </p:txBody>
      </p:sp>
      <p:sp>
        <p:nvSpPr>
          <p:cNvPr id="5" name="Rektangel 4"/>
          <p:cNvSpPr/>
          <p:nvPr userDrawn="1"/>
        </p:nvSpPr>
        <p:spPr>
          <a:xfrm>
            <a:off x="437661" y="6122376"/>
            <a:ext cx="8255977" cy="369277"/>
          </a:xfrm>
          <a:prstGeom prst="rect">
            <a:avLst/>
          </a:prstGeom>
          <a:solidFill>
            <a:srgbClr val="961B81"/>
          </a:solidFill>
          <a:ln>
            <a:solidFill>
              <a:srgbClr val="961B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961B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9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429330" y="1656000"/>
            <a:ext cx="8874000" cy="227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sv-SE" sz="7000" b="1" kern="1200" baseline="0" dirty="0" smtClean="0">
                <a:solidFill>
                  <a:schemeClr val="bg1"/>
                </a:solidFill>
                <a:latin typeface="+mj-lt"/>
                <a:ea typeface="+mn-ea"/>
                <a:cs typeface="BentonSans Bold"/>
              </a:defRPr>
            </a:lvl1pPr>
          </a:lstStyle>
          <a:p>
            <a:r>
              <a:rPr lang="sv-SE"/>
              <a:t>INSERT </a:t>
            </a:r>
            <a:br>
              <a:rPr lang="sv-SE"/>
            </a:br>
            <a:r>
              <a:rPr lang="sv-SE"/>
              <a:t>HEADING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9330" y="4716000"/>
            <a:ext cx="3717925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dirty="0">
                <a:solidFill>
                  <a:schemeClr val="bg1"/>
                </a:solidFill>
                <a:latin typeface="+mn-lt"/>
                <a:ea typeface="+mn-ea"/>
                <a:cs typeface="ScalaOT"/>
              </a:defRPr>
            </a:lvl1pPr>
          </a:lstStyle>
          <a:p>
            <a:pPr lvl="0"/>
            <a:r>
              <a:rPr lang="sv-SE" err="1"/>
              <a:t>Insert</a:t>
            </a:r>
            <a:r>
              <a:rPr lang="sv-SE"/>
              <a:t> date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428400" y="3942000"/>
            <a:ext cx="5760000" cy="673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3000" kern="1200" baseline="0" dirty="0" smtClean="0">
                <a:solidFill>
                  <a:schemeClr val="bg1"/>
                </a:solidFill>
                <a:latin typeface="+mj-lt"/>
                <a:ea typeface="+mn-ea"/>
                <a:cs typeface="BentonSans Regular" panose="02000503000000020004" pitchFamily="50" charset="0"/>
              </a:defRPr>
            </a:lvl1pPr>
          </a:lstStyle>
          <a:p>
            <a:pPr lvl="0"/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Subtitle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46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080000"/>
            <a:ext cx="8103600" cy="50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787878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965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5"/>
          <p:cNvSpPr>
            <a:spLocks noGrp="1"/>
          </p:cNvSpPr>
          <p:nvPr>
            <p:ph type="title" hasCustomPrompt="1"/>
          </p:nvPr>
        </p:nvSpPr>
        <p:spPr>
          <a:xfrm>
            <a:off x="428400" y="1180800"/>
            <a:ext cx="6609600" cy="756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INSERT HEADLINE</a:t>
            </a:r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428400" y="2300400"/>
            <a:ext cx="6569075" cy="3268662"/>
          </a:xfrm>
          <a:prstGeom prst="rect">
            <a:avLst/>
          </a:prstGeom>
        </p:spPr>
        <p:txBody>
          <a:bodyPr/>
          <a:lstStyle>
            <a:lvl1pPr marL="342000" indent="-342000">
              <a:defRPr sz="2000" baseline="0">
                <a:solidFill>
                  <a:schemeClr val="bg1"/>
                </a:solidFill>
                <a:latin typeface="+mj-lt"/>
              </a:defRPr>
            </a:lvl1pPr>
            <a:lvl2pPr marL="685800" indent="-228600">
              <a:buFont typeface="BentonSans Regular" panose="02000503000000020004" pitchFamily="50" charset="0"/>
              <a:buChar char="–"/>
              <a:defRPr sz="1800" baseline="0">
                <a:solidFill>
                  <a:schemeClr val="bg1"/>
                </a:solidFill>
                <a:latin typeface="+mj-lt"/>
              </a:defRPr>
            </a:lvl2pPr>
          </a:lstStyle>
          <a:p>
            <a:r>
              <a:rPr lang="sv-SE"/>
              <a:t>Insert text</a:t>
            </a:r>
          </a:p>
          <a:p>
            <a:pPr lvl="1"/>
            <a:r>
              <a:rPr lang="sv-SE"/>
              <a:t>Subtext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012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080000"/>
            <a:ext cx="8103600" cy="50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598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140800" y="1695600"/>
            <a:ext cx="3106800" cy="648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140800" y="2631600"/>
            <a:ext cx="3106800" cy="326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Insert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206000"/>
            <a:ext cx="4050000" cy="443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296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3174" y="1250594"/>
            <a:ext cx="3106800" cy="589092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33172" y="2301678"/>
            <a:ext cx="3777569" cy="295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half" idx="15" hasCustomPrompt="1"/>
          </p:nvPr>
        </p:nvSpPr>
        <p:spPr>
          <a:xfrm>
            <a:off x="4794434" y="2301677"/>
            <a:ext cx="3777569" cy="295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691508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140800" y="1695600"/>
            <a:ext cx="3106800" cy="648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140800" y="2631600"/>
            <a:ext cx="3106800" cy="326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Insert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206000"/>
            <a:ext cx="4050000" cy="212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sz="quarter" idx="13" hasCustomPrompt="1"/>
          </p:nvPr>
        </p:nvSpPr>
        <p:spPr>
          <a:xfrm>
            <a:off x="522000" y="3510000"/>
            <a:ext cx="4050000" cy="212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591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title="pic_logoA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4600" y="2514600"/>
            <a:ext cx="4102100" cy="2556996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422031" y="298938"/>
            <a:ext cx="8255977" cy="369277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802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429330" y="1656000"/>
            <a:ext cx="8874000" cy="2277645"/>
          </a:xfrm>
          <a:prstGeom prst="rect">
            <a:avLst/>
          </a:prstGeom>
        </p:spPr>
        <p:txBody>
          <a:bodyPr/>
          <a:lstStyle>
            <a:lvl1pPr>
              <a:defRPr lang="sv-SE" sz="7000" b="1" kern="1200" baseline="0" dirty="0" smtClean="0">
                <a:solidFill>
                  <a:schemeClr val="bg1"/>
                </a:solidFill>
                <a:latin typeface="+mj-lt"/>
                <a:ea typeface="+mn-ea"/>
                <a:cs typeface="BentonSans Bold"/>
              </a:defRPr>
            </a:lvl1pPr>
          </a:lstStyle>
          <a:p>
            <a:r>
              <a:rPr lang="sv-SE"/>
              <a:t>INSERT </a:t>
            </a:r>
            <a:br>
              <a:rPr lang="sv-SE"/>
            </a:br>
            <a:r>
              <a:rPr lang="sv-SE"/>
              <a:t>HEADING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9330" y="4716000"/>
            <a:ext cx="3717925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dirty="0">
                <a:solidFill>
                  <a:schemeClr val="bg1"/>
                </a:solidFill>
                <a:latin typeface="+mn-lt"/>
                <a:ea typeface="+mn-ea"/>
                <a:cs typeface="ScalaOT"/>
              </a:defRPr>
            </a:lvl1pPr>
          </a:lstStyle>
          <a:p>
            <a:pPr lvl="0"/>
            <a:r>
              <a:rPr lang="sv-SE" err="1"/>
              <a:t>Insert</a:t>
            </a:r>
            <a:r>
              <a:rPr lang="sv-SE"/>
              <a:t> date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428400" y="3942000"/>
            <a:ext cx="5760000" cy="673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3000" kern="1200" baseline="0" dirty="0" smtClean="0">
                <a:solidFill>
                  <a:schemeClr val="bg1"/>
                </a:solidFill>
                <a:latin typeface="+mj-lt"/>
                <a:ea typeface="+mn-ea"/>
                <a:cs typeface="BentonSans Regular" panose="02000503000000020004" pitchFamily="50" charset="0"/>
              </a:defRPr>
            </a:lvl1pPr>
          </a:lstStyle>
          <a:p>
            <a:pPr lvl="0"/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Subtitle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881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5"/>
          <p:cNvSpPr>
            <a:spLocks noGrp="1"/>
          </p:cNvSpPr>
          <p:nvPr>
            <p:ph type="title" hasCustomPrompt="1"/>
          </p:nvPr>
        </p:nvSpPr>
        <p:spPr>
          <a:xfrm>
            <a:off x="428400" y="1180800"/>
            <a:ext cx="6609600" cy="756000"/>
          </a:xfrm>
          <a:prstGeom prst="rect">
            <a:avLst/>
          </a:prstGeom>
        </p:spPr>
        <p:txBody>
          <a:bodyPr/>
          <a:lstStyle>
            <a:lvl1pPr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INSERT HEADLINE</a:t>
            </a:r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428400" y="2300400"/>
            <a:ext cx="6569075" cy="3268662"/>
          </a:xfrm>
          <a:prstGeom prst="rect">
            <a:avLst/>
          </a:prstGeom>
        </p:spPr>
        <p:txBody>
          <a:bodyPr/>
          <a:lstStyle>
            <a:lvl1pPr marL="342000" indent="-342000"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Insert text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5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901920"/>
            <a:ext cx="8103600" cy="50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730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140800" y="1695600"/>
            <a:ext cx="3106800" cy="648000"/>
          </a:xfrm>
          <a:prstGeom prst="rect">
            <a:avLst/>
          </a:prstGeom>
        </p:spPr>
        <p:txBody>
          <a:bodyPr/>
          <a:lstStyle>
            <a:lvl1pPr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140800" y="2631600"/>
            <a:ext cx="3106800" cy="326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Insert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206000"/>
            <a:ext cx="4050000" cy="443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418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316523" y="263769"/>
            <a:ext cx="8361485" cy="39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/>
          <p:cNvSpPr/>
          <p:nvPr userDrawn="1"/>
        </p:nvSpPr>
        <p:spPr>
          <a:xfrm>
            <a:off x="501162" y="6150217"/>
            <a:ext cx="8361485" cy="39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787878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5088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5"/>
          <p:cNvSpPr>
            <a:spLocks noGrp="1"/>
          </p:cNvSpPr>
          <p:nvPr>
            <p:ph type="title" hasCustomPrompt="1"/>
          </p:nvPr>
        </p:nvSpPr>
        <p:spPr>
          <a:xfrm>
            <a:off x="533174" y="1250594"/>
            <a:ext cx="3106800" cy="589092"/>
          </a:xfrm>
          <a:prstGeom prst="rect">
            <a:avLst/>
          </a:prstGeom>
        </p:spPr>
        <p:txBody>
          <a:bodyPr/>
          <a:lstStyle>
            <a:lvl1pPr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172" y="2301678"/>
            <a:ext cx="3777569" cy="295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794434" y="2301677"/>
            <a:ext cx="3777569" cy="295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946638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140800" y="1695600"/>
            <a:ext cx="3106800" cy="648000"/>
          </a:xfrm>
          <a:prstGeom prst="rect">
            <a:avLst/>
          </a:prstGeom>
        </p:spPr>
        <p:txBody>
          <a:bodyPr/>
          <a:lstStyle>
            <a:lvl1pPr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140800" y="2631600"/>
            <a:ext cx="3106800" cy="326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Insert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206000"/>
            <a:ext cx="4050000" cy="212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sz="quarter" idx="13" hasCustomPrompt="1"/>
          </p:nvPr>
        </p:nvSpPr>
        <p:spPr>
          <a:xfrm>
            <a:off x="522000" y="3510000"/>
            <a:ext cx="4050000" cy="212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2840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429330" y="1656000"/>
            <a:ext cx="8874000" cy="2277645"/>
          </a:xfrm>
          <a:prstGeom prst="rect">
            <a:avLst/>
          </a:prstGeom>
        </p:spPr>
        <p:txBody>
          <a:bodyPr/>
          <a:lstStyle>
            <a:lvl1pPr>
              <a:defRPr lang="sv-SE" sz="7000" b="1" kern="1200" baseline="0" dirty="0" smtClean="0">
                <a:solidFill>
                  <a:srgbClr val="585858"/>
                </a:solidFill>
                <a:latin typeface="+mj-lt"/>
                <a:ea typeface="+mn-ea"/>
                <a:cs typeface="BentonSans Bold"/>
              </a:defRPr>
            </a:lvl1pPr>
          </a:lstStyle>
          <a:p>
            <a:r>
              <a:rPr lang="sv-SE"/>
              <a:t>INSERT </a:t>
            </a:r>
            <a:br>
              <a:rPr lang="sv-SE"/>
            </a:br>
            <a:r>
              <a:rPr lang="sv-SE"/>
              <a:t>HEADING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9330" y="4716000"/>
            <a:ext cx="3717925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dirty="0">
                <a:solidFill>
                  <a:srgbClr val="585858"/>
                </a:solidFill>
                <a:latin typeface="+mn-lt"/>
                <a:ea typeface="+mn-ea"/>
                <a:cs typeface="ScalaOT"/>
              </a:defRPr>
            </a:lvl1pPr>
          </a:lstStyle>
          <a:p>
            <a:pPr lvl="0"/>
            <a:r>
              <a:rPr lang="sv-SE" err="1"/>
              <a:t>Insert</a:t>
            </a:r>
            <a:r>
              <a:rPr lang="sv-SE"/>
              <a:t> date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428400" y="3942000"/>
            <a:ext cx="5760000" cy="673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3000" kern="1200" baseline="0" dirty="0" smtClean="0">
                <a:solidFill>
                  <a:srgbClr val="585858"/>
                </a:solidFill>
                <a:latin typeface="+mj-lt"/>
                <a:ea typeface="+mn-ea"/>
                <a:cs typeface="BentonSans Regular" panose="02000503000000020004" pitchFamily="50" charset="0"/>
              </a:defRPr>
            </a:lvl1pPr>
          </a:lstStyle>
          <a:p>
            <a:pPr lvl="0"/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Subtitle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6103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428400" y="1180800"/>
            <a:ext cx="6609600" cy="756000"/>
          </a:xfrm>
          <a:prstGeom prst="rect">
            <a:avLst/>
          </a:prstGeom>
        </p:spPr>
        <p:txBody>
          <a:bodyPr/>
          <a:lstStyle>
            <a:lvl1pPr>
              <a:defRPr sz="3500" b="1" cap="all" baseline="0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sv-SE"/>
              <a:t>INSERT 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428400" y="2300400"/>
            <a:ext cx="6569075" cy="3268662"/>
          </a:xfrm>
          <a:prstGeom prst="rect">
            <a:avLst/>
          </a:prstGeom>
        </p:spPr>
        <p:txBody>
          <a:bodyPr/>
          <a:lstStyle>
            <a:lvl1pPr marL="342000" indent="-342000">
              <a:defRPr sz="2000" baseline="0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sv-SE"/>
              <a:t>Insert text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3177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962880"/>
            <a:ext cx="8103600" cy="50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327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316523" y="263769"/>
            <a:ext cx="8361485" cy="39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/>
          <p:cNvSpPr/>
          <p:nvPr userDrawn="1"/>
        </p:nvSpPr>
        <p:spPr>
          <a:xfrm>
            <a:off x="501162" y="6150217"/>
            <a:ext cx="8361485" cy="39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223410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140800" y="1695600"/>
            <a:ext cx="3106800" cy="648000"/>
          </a:xfrm>
          <a:prstGeom prst="rect">
            <a:avLst/>
          </a:prstGeom>
        </p:spPr>
        <p:txBody>
          <a:bodyPr/>
          <a:lstStyle>
            <a:lvl1pPr>
              <a:defRPr sz="3500" b="1" cap="all" baseline="0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140800" y="2631600"/>
            <a:ext cx="3106800" cy="326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sv-SE"/>
              <a:t>Insert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206000"/>
            <a:ext cx="4050000" cy="443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55026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140800" y="1695600"/>
            <a:ext cx="3106800" cy="648000"/>
          </a:xfrm>
          <a:prstGeom prst="rect">
            <a:avLst/>
          </a:prstGeom>
        </p:spPr>
        <p:txBody>
          <a:bodyPr/>
          <a:lstStyle>
            <a:lvl1pPr>
              <a:defRPr sz="3500" b="1" cap="all" baseline="0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140800" y="2631600"/>
            <a:ext cx="3106800" cy="326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sv-SE"/>
              <a:t>Insert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206000"/>
            <a:ext cx="4050000" cy="212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sz="quarter" idx="13" hasCustomPrompt="1"/>
          </p:nvPr>
        </p:nvSpPr>
        <p:spPr>
          <a:xfrm>
            <a:off x="522000" y="3510000"/>
            <a:ext cx="4050000" cy="212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5911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33174" y="1250594"/>
            <a:ext cx="3106800" cy="589092"/>
          </a:xfrm>
          <a:prstGeom prst="rect">
            <a:avLst/>
          </a:prstGeom>
        </p:spPr>
        <p:txBody>
          <a:bodyPr/>
          <a:lstStyle>
            <a:lvl1pPr>
              <a:defRPr sz="3500" b="1" cap="all" baseline="0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172" y="2301678"/>
            <a:ext cx="3777569" cy="295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794434" y="2301677"/>
            <a:ext cx="3777569" cy="295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340261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429330" y="1656000"/>
            <a:ext cx="8874000" cy="227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sv-SE" sz="7000" b="1" kern="1200" baseline="0" dirty="0" smtClean="0">
                <a:solidFill>
                  <a:srgbClr val="585858"/>
                </a:solidFill>
                <a:latin typeface="+mj-lt"/>
                <a:ea typeface="+mn-ea"/>
                <a:cs typeface="BentonSans Bold"/>
              </a:defRPr>
            </a:lvl1pPr>
          </a:lstStyle>
          <a:p>
            <a:r>
              <a:rPr lang="sv-SE"/>
              <a:t>INSERT </a:t>
            </a:r>
            <a:br>
              <a:rPr lang="sv-SE"/>
            </a:br>
            <a:r>
              <a:rPr lang="sv-SE"/>
              <a:t>HEADING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9330" y="4716000"/>
            <a:ext cx="3717925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dirty="0">
                <a:solidFill>
                  <a:srgbClr val="585858"/>
                </a:solidFill>
                <a:latin typeface="+mn-lt"/>
                <a:ea typeface="+mn-ea"/>
                <a:cs typeface="ScalaOT"/>
              </a:defRPr>
            </a:lvl1pPr>
          </a:lstStyle>
          <a:p>
            <a:pPr lvl="0"/>
            <a:r>
              <a:rPr lang="sv-SE" err="1"/>
              <a:t>Insert</a:t>
            </a:r>
            <a:r>
              <a:rPr lang="sv-SE"/>
              <a:t> date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428400" y="3942000"/>
            <a:ext cx="5760000" cy="673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3000" kern="1200" baseline="0" dirty="0" smtClean="0">
                <a:solidFill>
                  <a:srgbClr val="585858"/>
                </a:solidFill>
                <a:latin typeface="+mj-lt"/>
                <a:ea typeface="+mn-ea"/>
                <a:cs typeface="BentonSans Regular" panose="02000503000000020004" pitchFamily="50" charset="0"/>
              </a:defRPr>
            </a:lvl1pPr>
          </a:lstStyle>
          <a:p>
            <a:pPr lvl="0"/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Subtitle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221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140800" y="1695600"/>
            <a:ext cx="3106800" cy="648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rgbClr val="787878"/>
                </a:solidFill>
                <a:latin typeface="BentonSans Bold" panose="02000503000000020004" pitchFamily="50" charset="0"/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140800" y="2631600"/>
            <a:ext cx="3106800" cy="326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787878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 sz="2000" err="1">
                <a:latin typeface="BentonSans Regular" panose="02000503000000020004" pitchFamily="50" charset="0"/>
              </a:rPr>
              <a:t>Insert</a:t>
            </a:r>
            <a:r>
              <a:rPr lang="sv-SE" sz="2000">
                <a:latin typeface="BentonSans Regular" panose="02000503000000020004" pitchFamily="50" charset="0"/>
              </a:rPr>
              <a:t> text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206000"/>
            <a:ext cx="4050000" cy="443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787878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865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428400" y="1180800"/>
            <a:ext cx="6609600" cy="756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sv-SE"/>
              <a:t>INSERT 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428400" y="2300400"/>
            <a:ext cx="6569075" cy="3268662"/>
          </a:xfrm>
          <a:prstGeom prst="rect">
            <a:avLst/>
          </a:prstGeom>
        </p:spPr>
        <p:txBody>
          <a:bodyPr/>
          <a:lstStyle>
            <a:lvl1pPr marL="342000" indent="-342000">
              <a:defRPr sz="2000" baseline="0">
                <a:solidFill>
                  <a:srgbClr val="585858"/>
                </a:solidFill>
                <a:latin typeface="+mj-lt"/>
              </a:defRPr>
            </a:lvl1pPr>
            <a:lvl2pPr marL="685800" indent="-228600">
              <a:buFont typeface="BentonSans Regular" panose="02000503000000020004" pitchFamily="50" charset="0"/>
              <a:buChar char="–"/>
              <a:defRPr sz="1800" baseline="0">
                <a:solidFill>
                  <a:srgbClr val="585858"/>
                </a:solidFill>
                <a:latin typeface="+mj-lt"/>
              </a:defRPr>
            </a:lvl2pPr>
          </a:lstStyle>
          <a:p>
            <a:r>
              <a:rPr lang="sv-SE"/>
              <a:t>Insert text</a:t>
            </a:r>
          </a:p>
          <a:p>
            <a:pPr lvl="1"/>
            <a:r>
              <a:rPr lang="sv-SE"/>
              <a:t>subtext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0684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080000"/>
            <a:ext cx="8103600" cy="50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369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316523" y="263769"/>
            <a:ext cx="8361485" cy="39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/>
          <p:cNvSpPr/>
          <p:nvPr userDrawn="1"/>
        </p:nvSpPr>
        <p:spPr>
          <a:xfrm>
            <a:off x="501162" y="6150217"/>
            <a:ext cx="8361485" cy="39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399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140800" y="1695600"/>
            <a:ext cx="3106800" cy="648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140800" y="2631600"/>
            <a:ext cx="3106800" cy="326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sv-SE"/>
              <a:t>Insert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206000"/>
            <a:ext cx="4050000" cy="443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0426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3174" y="1250594"/>
            <a:ext cx="3106800" cy="589092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rgbClr val="585858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33172" y="2301678"/>
            <a:ext cx="3777569" cy="295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half" idx="15" hasCustomPrompt="1"/>
          </p:nvPr>
        </p:nvSpPr>
        <p:spPr>
          <a:xfrm>
            <a:off x="4794434" y="2301677"/>
            <a:ext cx="3777569" cy="295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4851818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140800" y="1695600"/>
            <a:ext cx="3106800" cy="648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140800" y="2631600"/>
            <a:ext cx="3106800" cy="326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sv-SE"/>
              <a:t>Insert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206000"/>
            <a:ext cx="4050000" cy="212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sz="quarter" idx="13" hasCustomPrompt="1"/>
          </p:nvPr>
        </p:nvSpPr>
        <p:spPr>
          <a:xfrm>
            <a:off x="522000" y="3510000"/>
            <a:ext cx="4050000" cy="212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627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3174" y="1250594"/>
            <a:ext cx="3106800" cy="589092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2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33172" y="2301678"/>
            <a:ext cx="3777569" cy="295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2"/>
                </a:solidFill>
                <a:latin typeface="BentonSans Regular" panose="02000503000000020004" pitchFamily="50" charset="0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half" idx="15" hasCustomPrompt="1"/>
          </p:nvPr>
        </p:nvSpPr>
        <p:spPr>
          <a:xfrm>
            <a:off x="4794434" y="2301677"/>
            <a:ext cx="3777569" cy="295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2"/>
                </a:solidFill>
                <a:latin typeface="BentonSans Regular" panose="02000503000000020004" pitchFamily="50" charset="0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42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140800" y="1695600"/>
            <a:ext cx="3106800" cy="648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rgbClr val="787878"/>
                </a:solidFill>
                <a:latin typeface="BentonSans Bold" panose="02000503000000020004" pitchFamily="50" charset="0"/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140800" y="2631600"/>
            <a:ext cx="3106800" cy="326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787878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 sz="2000" err="1">
                <a:latin typeface="BentonSans Regular" panose="02000503000000020004" pitchFamily="50" charset="0"/>
              </a:rPr>
              <a:t>Insert</a:t>
            </a:r>
            <a:r>
              <a:rPr lang="sv-SE" sz="2000">
                <a:latin typeface="BentonSans Regular" panose="02000503000000020004" pitchFamily="50" charset="0"/>
              </a:rPr>
              <a:t> text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206000"/>
            <a:ext cx="4050000" cy="212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787878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sz="quarter" idx="13" hasCustomPrompt="1"/>
          </p:nvPr>
        </p:nvSpPr>
        <p:spPr>
          <a:xfrm>
            <a:off x="522000" y="3510000"/>
            <a:ext cx="4050000" cy="212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787878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97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år 37"/>
          <p:cNvSpPr/>
          <p:nvPr userDrawn="1"/>
        </p:nvSpPr>
        <p:spPr>
          <a:xfrm>
            <a:off x="4644075" y="1690972"/>
            <a:ext cx="3481252" cy="3481252"/>
          </a:xfrm>
          <a:prstGeom prst="teardrop">
            <a:avLst/>
          </a:prstGeom>
          <a:solidFill>
            <a:srgbClr val="BBBB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år 3"/>
          <p:cNvSpPr/>
          <p:nvPr userDrawn="1"/>
        </p:nvSpPr>
        <p:spPr>
          <a:xfrm>
            <a:off x="777464" y="1717642"/>
            <a:ext cx="3481252" cy="3481252"/>
          </a:xfrm>
          <a:prstGeom prst="teardrop">
            <a:avLst/>
          </a:prstGeom>
          <a:solidFill>
            <a:srgbClr val="961B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964800" y="2905200"/>
            <a:ext cx="3106800" cy="6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  <a:latin typeface="BentonSans Bold" panose="02000503000000020004" pitchFamily="50" charset="0"/>
              </a:defRPr>
            </a:lvl1pPr>
          </a:lstStyle>
          <a:p>
            <a:pPr lvl="0"/>
            <a:r>
              <a:rPr lang="sv-SE"/>
              <a:t>INFO BOX</a:t>
            </a:r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1375200" y="3643200"/>
            <a:ext cx="2286000" cy="75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cap="none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/>
              <a:t>For short texts</a:t>
            </a:r>
          </a:p>
        </p:txBody>
      </p:sp>
      <p:sp>
        <p:nvSpPr>
          <p:cNvPr id="8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4863600" y="2907646"/>
            <a:ext cx="3106800" cy="6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  <a:latin typeface="BentonSans Bold" panose="02000503000000020004" pitchFamily="50" charset="0"/>
              </a:defRPr>
            </a:lvl1pPr>
          </a:lstStyle>
          <a:p>
            <a:pPr lvl="0"/>
            <a:r>
              <a:rPr lang="sv-SE"/>
              <a:t>INFO BOX</a:t>
            </a:r>
          </a:p>
        </p:txBody>
      </p:sp>
      <p:sp>
        <p:nvSpPr>
          <p:cNvPr id="9" name="Platshållare för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5274000" y="3645646"/>
            <a:ext cx="2286000" cy="75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cap="none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/>
              <a:t>For short texts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70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år 3"/>
          <p:cNvSpPr/>
          <p:nvPr userDrawn="1"/>
        </p:nvSpPr>
        <p:spPr>
          <a:xfrm>
            <a:off x="2778457" y="1717642"/>
            <a:ext cx="3481252" cy="3481252"/>
          </a:xfrm>
          <a:prstGeom prst="teardrop">
            <a:avLst/>
          </a:prstGeom>
          <a:solidFill>
            <a:srgbClr val="961B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2965793" y="2905200"/>
            <a:ext cx="3106800" cy="6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  <a:latin typeface="BentonSans Bold" panose="02000503000000020004" pitchFamily="50" charset="0"/>
              </a:defRPr>
            </a:lvl1pPr>
          </a:lstStyle>
          <a:p>
            <a:pPr lvl="0"/>
            <a:r>
              <a:rPr lang="sv-SE"/>
              <a:t>INFO BOX</a:t>
            </a:r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376193" y="3643200"/>
            <a:ext cx="2286000" cy="75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cap="none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/>
              <a:t>For short texts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285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7"/>
          <p:cNvCxnSpPr/>
          <p:nvPr userDrawn="1"/>
        </p:nvCxnSpPr>
        <p:spPr>
          <a:xfrm>
            <a:off x="520700" y="474189"/>
            <a:ext cx="5760000" cy="0"/>
          </a:xfrm>
          <a:prstGeom prst="line">
            <a:avLst/>
          </a:prstGeom>
          <a:ln w="9525" cmpd="sng">
            <a:solidFill>
              <a:srgbClr val="7878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_logoB" title="pic_logoB_gray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82599" y="327813"/>
            <a:ext cx="1857600" cy="29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3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72" r:id="rId3"/>
    <p:sldLayoutId id="2147483674" r:id="rId4"/>
    <p:sldLayoutId id="2147483667" r:id="rId5"/>
    <p:sldLayoutId id="2147483687" r:id="rId6"/>
    <p:sldLayoutId id="2147483670" r:id="rId7"/>
    <p:sldLayoutId id="2147483675" r:id="rId8"/>
    <p:sldLayoutId id="2147483679" r:id="rId9"/>
    <p:sldLayoutId id="2147483680" r:id="rId10"/>
    <p:sldLayoutId id="2147483678" r:id="rId11"/>
    <p:sldLayoutId id="2147483681" r:id="rId12"/>
    <p:sldLayoutId id="2147483682" r:id="rId13"/>
    <p:sldLayoutId id="2147483723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61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7"/>
          <p:cNvCxnSpPr/>
          <p:nvPr userDrawn="1"/>
        </p:nvCxnSpPr>
        <p:spPr>
          <a:xfrm>
            <a:off x="520700" y="477482"/>
            <a:ext cx="5760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pic>
        <p:nvPicPr>
          <p:cNvPr id="5" name="Bildobjekt 8" title="pic_logoB_white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604000" y="331106"/>
            <a:ext cx="145815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6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4" r:id="rId2"/>
    <p:sldLayoutId id="2147483666" r:id="rId3"/>
    <p:sldLayoutId id="2147483673" r:id="rId4"/>
    <p:sldLayoutId id="2147483669" r:id="rId5"/>
    <p:sldLayoutId id="2147483688" r:id="rId6"/>
    <p:sldLayoutId id="2147483668" r:id="rId7"/>
    <p:sldLayoutId id="2147483676" r:id="rId8"/>
    <p:sldLayoutId id="2147483683" r:id="rId9"/>
    <p:sldLayoutId id="2147483684" r:id="rId10"/>
    <p:sldLayoutId id="2147483677" r:id="rId11"/>
    <p:sldLayoutId id="2147483685" r:id="rId12"/>
    <p:sldLayoutId id="2147483686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61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7"/>
          <p:cNvCxnSpPr/>
          <p:nvPr userDrawn="1"/>
        </p:nvCxnSpPr>
        <p:spPr>
          <a:xfrm>
            <a:off x="520700" y="477482"/>
            <a:ext cx="5760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title="pic_logoB_white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04000" y="331106"/>
            <a:ext cx="1458157" cy="228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08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85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7"/>
          <p:cNvCxnSpPr/>
          <p:nvPr userDrawn="1"/>
        </p:nvCxnSpPr>
        <p:spPr>
          <a:xfrm>
            <a:off x="520700" y="475096"/>
            <a:ext cx="5760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title="pic_logoB_white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04000" y="328720"/>
            <a:ext cx="1458157" cy="228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842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7"/>
          <p:cNvCxnSpPr/>
          <p:nvPr userDrawn="1"/>
        </p:nvCxnSpPr>
        <p:spPr>
          <a:xfrm>
            <a:off x="520700" y="469072"/>
            <a:ext cx="5760000" cy="0"/>
          </a:xfrm>
          <a:prstGeom prst="line">
            <a:avLst/>
          </a:prstGeom>
          <a:ln w="9525" cmpd="sng">
            <a:solidFill>
              <a:srgbClr val="7878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_logoB" title="pic_logoB_gray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04000" y="322696"/>
            <a:ext cx="1458157" cy="228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27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7"/>
          <p:cNvCxnSpPr/>
          <p:nvPr userDrawn="1"/>
        </p:nvCxnSpPr>
        <p:spPr>
          <a:xfrm>
            <a:off x="520700" y="474189"/>
            <a:ext cx="5760000" cy="0"/>
          </a:xfrm>
          <a:prstGeom prst="line">
            <a:avLst/>
          </a:prstGeom>
          <a:ln w="9525" cmpd="sng">
            <a:solidFill>
              <a:srgbClr val="7878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_logoB" title="pic_logoB_gray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04000" y="327813"/>
            <a:ext cx="1458157" cy="228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22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7" y="3019897"/>
            <a:ext cx="6768462" cy="38381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44223"/>
            <a:ext cx="2535810" cy="380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00" y="0"/>
            <a:ext cx="4686076" cy="3126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" y="0"/>
            <a:ext cx="4686076" cy="3126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35" y="3126082"/>
            <a:ext cx="1761465" cy="3731918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766656" y="2610035"/>
            <a:ext cx="5847757" cy="985421"/>
          </a:xfrm>
        </p:spPr>
        <p:txBody>
          <a:bodyPr/>
          <a:lstStyle/>
          <a:p>
            <a:r>
              <a:rPr lang="sv-SE">
                <a:solidFill>
                  <a:schemeClr val="accent2"/>
                </a:solidFill>
                <a:highlight>
                  <a:srgbClr val="000000"/>
                </a:highlight>
              </a:rPr>
              <a:t>Högskolan</a:t>
            </a:r>
            <a:r>
              <a:rPr lang="sv-SE">
                <a:highlight>
                  <a:srgbClr val="000000"/>
                </a:highlight>
              </a:rPr>
              <a:t> </a:t>
            </a:r>
            <a:r>
              <a:rPr lang="sv-SE">
                <a:solidFill>
                  <a:schemeClr val="accent2"/>
                </a:solidFill>
                <a:highlight>
                  <a:srgbClr val="000000"/>
                </a:highlight>
              </a:rPr>
              <a:t>för lärande och kommunikation, HLK</a:t>
            </a:r>
          </a:p>
        </p:txBody>
      </p:sp>
    </p:spTree>
    <p:extLst>
      <p:ext uri="{BB962C8B-B14F-4D97-AF65-F5344CB8AC3E}">
        <p14:creationId xmlns:p14="http://schemas.microsoft.com/office/powerpoint/2010/main" val="154237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F5020-7475-4DAD-8C7B-F36B4451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8" y="1109709"/>
            <a:ext cx="8145210" cy="1099235"/>
          </a:xfrm>
        </p:spPr>
        <p:txBody>
          <a:bodyPr/>
          <a:lstStyle/>
          <a:p>
            <a:r>
              <a:rPr lang="sv-SE">
                <a:solidFill>
                  <a:schemeClr val="accent2"/>
                </a:solidFill>
              </a:rPr>
              <a:t>Förutsättningar för antagen student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62EF3-23F4-44B0-836D-811673FF72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2900" y="2612457"/>
            <a:ext cx="7063189" cy="3135834"/>
          </a:xfrm>
        </p:spPr>
        <p:txBody>
          <a:bodyPr/>
          <a:lstStyle/>
          <a:p>
            <a:r>
              <a:rPr lang="sv-SE" sz="2400" dirty="0"/>
              <a:t>Anställning som obehörig lärare på minst 50 %</a:t>
            </a:r>
          </a:p>
          <a:p>
            <a:r>
              <a:rPr lang="sv-SE" sz="2400" dirty="0"/>
              <a:t>Studietakt 25-50 %</a:t>
            </a:r>
          </a:p>
          <a:p>
            <a:r>
              <a:rPr lang="sv-SE" sz="2400" dirty="0"/>
              <a:t>Maximalt komplettera 120 </a:t>
            </a:r>
            <a:r>
              <a:rPr lang="sv-SE" sz="2400" dirty="0" err="1"/>
              <a:t>hp</a:t>
            </a:r>
            <a:endParaRPr lang="sv-SE" sz="2400" dirty="0"/>
          </a:p>
          <a:p>
            <a:r>
              <a:rPr lang="sv-SE" sz="2400" dirty="0"/>
              <a:t>Maximalt 4 års halvtidsstudier</a:t>
            </a:r>
          </a:p>
          <a:p>
            <a:r>
              <a:rPr lang="sv-SE" sz="2400" dirty="0"/>
              <a:t>Studierna i VAL måste vara slutförda före den sista juni 2030</a:t>
            </a:r>
          </a:p>
          <a:p>
            <a:endParaRPr lang="sv-SE" sz="2800" dirty="0"/>
          </a:p>
          <a:p>
            <a:endParaRPr lang="sv-SE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D52DF5-C20B-4F62-A971-6B83100FCE2C}"/>
              </a:ext>
            </a:extLst>
          </p:cNvPr>
          <p:cNvSpPr txBox="1">
            <a:spLocks/>
          </p:cNvSpPr>
          <p:nvPr/>
        </p:nvSpPr>
        <p:spPr>
          <a:xfrm>
            <a:off x="987200" y="3858231"/>
            <a:ext cx="6609600" cy="75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 cap="none" baseline="0">
                <a:solidFill>
                  <a:srgbClr val="585858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04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608C-08AD-4271-A1D9-0C89CEC5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180800"/>
            <a:ext cx="7350711" cy="756000"/>
          </a:xfrm>
        </p:spPr>
        <p:txBody>
          <a:bodyPr/>
          <a:lstStyle/>
          <a:p>
            <a:r>
              <a:rPr lang="sv-SE" dirty="0">
                <a:solidFill>
                  <a:schemeClr val="accent2"/>
                </a:solidFill>
              </a:rPr>
              <a:t>Studier i VAL på HLK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988FD-3E43-44D4-9F87-656845ADE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2300400"/>
            <a:ext cx="6997430" cy="3268662"/>
          </a:xfrm>
        </p:spPr>
        <p:txBody>
          <a:bodyPr/>
          <a:lstStyle/>
          <a:p>
            <a:r>
              <a:rPr lang="sv-SE" sz="2400" dirty="0"/>
              <a:t>Ca 200 studenter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Individuella studieplaner</a:t>
            </a:r>
          </a:p>
          <a:p>
            <a:r>
              <a:rPr lang="sv-SE" sz="2400" dirty="0"/>
              <a:t>Utbildningsvetenskaplig kärna, UVK – 60 </a:t>
            </a:r>
            <a:r>
              <a:rPr lang="sv-SE" sz="2400" dirty="0" err="1"/>
              <a:t>hp</a:t>
            </a:r>
            <a:endParaRPr lang="sv-SE" sz="2400" dirty="0"/>
          </a:p>
          <a:p>
            <a:r>
              <a:rPr lang="sv-SE" sz="2400" dirty="0"/>
              <a:t>Verksamhetsförlagd utbildning, VFU – 30 </a:t>
            </a:r>
            <a:r>
              <a:rPr lang="sv-SE" sz="2400" dirty="0" err="1"/>
              <a:t>hp</a:t>
            </a:r>
            <a:endParaRPr lang="sv-SE" sz="2400" dirty="0"/>
          </a:p>
          <a:p>
            <a:r>
              <a:rPr lang="sv-SE" sz="2400" dirty="0"/>
              <a:t>Kompletterande ämnesstudier, ämnesdidaktik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18548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F5020-7475-4DAD-8C7B-F36B4451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8" y="845959"/>
            <a:ext cx="7892143" cy="756000"/>
          </a:xfrm>
        </p:spPr>
        <p:txBody>
          <a:bodyPr/>
          <a:lstStyle/>
          <a:p>
            <a:r>
              <a:rPr lang="sv-SE">
                <a:solidFill>
                  <a:schemeClr val="accent2"/>
                </a:solidFill>
              </a:rPr>
              <a:t>Hur är studierna upplagda?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62EF3-23F4-44B0-836D-811673FF72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0106" y="1847654"/>
            <a:ext cx="7443786" cy="4581426"/>
          </a:xfrm>
        </p:spPr>
        <p:txBody>
          <a:bodyPr/>
          <a:lstStyle/>
          <a:p>
            <a:r>
              <a:rPr lang="sv-SE" dirty="0"/>
              <a:t>Studier inom UVK.</a:t>
            </a:r>
          </a:p>
          <a:p>
            <a:pPr lvl="1"/>
            <a:r>
              <a:rPr lang="sv-SE" sz="2000" dirty="0"/>
              <a:t>distans med 4-8 fysiska träffar per termin</a:t>
            </a:r>
          </a:p>
          <a:p>
            <a:endParaRPr lang="sv-SE" dirty="0"/>
          </a:p>
          <a:p>
            <a:r>
              <a:rPr lang="sv-SE" dirty="0"/>
              <a:t>Ämneskomplettering</a:t>
            </a:r>
          </a:p>
          <a:p>
            <a:pPr lvl="1"/>
            <a:r>
              <a:rPr lang="sv-SE" sz="2000" dirty="0"/>
              <a:t> Distanskurs vid VAL-lärosäte</a:t>
            </a:r>
          </a:p>
          <a:p>
            <a:pPr lvl="1"/>
            <a:r>
              <a:rPr lang="sv-SE" sz="2000" dirty="0"/>
              <a:t> Samläsning med ordinarie campuskurs</a:t>
            </a:r>
          </a:p>
          <a:p>
            <a:pPr lvl="1"/>
            <a:r>
              <a:rPr lang="sv-SE" sz="2000" dirty="0"/>
              <a:t> Distanskurs vid annat lärosäte</a:t>
            </a:r>
          </a:p>
          <a:p>
            <a:endParaRPr lang="sv-SE" dirty="0"/>
          </a:p>
          <a:p>
            <a:r>
              <a:rPr lang="sv-SE" dirty="0"/>
              <a:t>VFU </a:t>
            </a:r>
          </a:p>
          <a:p>
            <a:pPr lvl="1"/>
            <a:r>
              <a:rPr lang="sv-SE" sz="2000" dirty="0"/>
              <a:t> Egen tjänst</a:t>
            </a:r>
          </a:p>
          <a:p>
            <a:pPr lvl="1"/>
            <a:r>
              <a:rPr lang="sv-SE" sz="2000" dirty="0"/>
              <a:t> Beställd VFU </a:t>
            </a:r>
          </a:p>
          <a:p>
            <a:endParaRPr lang="sv-SE" sz="2400" dirty="0"/>
          </a:p>
          <a:p>
            <a:endParaRPr lang="sv-SE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D52DF5-C20B-4F62-A971-6B83100FCE2C}"/>
              </a:ext>
            </a:extLst>
          </p:cNvPr>
          <p:cNvSpPr txBox="1">
            <a:spLocks/>
          </p:cNvSpPr>
          <p:nvPr/>
        </p:nvSpPr>
        <p:spPr>
          <a:xfrm>
            <a:off x="987200" y="3858231"/>
            <a:ext cx="6609600" cy="75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 cap="none" baseline="0">
                <a:solidFill>
                  <a:srgbClr val="585858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009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4D4E8B-306C-4EEE-9B94-15E1B8E2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64" y="1180799"/>
            <a:ext cx="7324626" cy="1194755"/>
          </a:xfrm>
        </p:spPr>
        <p:txBody>
          <a:bodyPr/>
          <a:lstStyle/>
          <a:p>
            <a:r>
              <a:rPr lang="sv-SE" dirty="0">
                <a:solidFill>
                  <a:schemeClr val="accent2"/>
                </a:solidFill>
              </a:rPr>
              <a:t>VAL för Förskollärare och </a:t>
            </a:r>
            <a:r>
              <a:rPr lang="sv-SE" dirty="0" err="1">
                <a:solidFill>
                  <a:schemeClr val="accent2"/>
                </a:solidFill>
              </a:rPr>
              <a:t>Grundlärare</a:t>
            </a:r>
            <a:r>
              <a:rPr lang="sv-SE" dirty="0">
                <a:solidFill>
                  <a:schemeClr val="accent2"/>
                </a:solidFill>
              </a:rPr>
              <a:t> fritidshem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2D3ACD-1B63-452D-807E-4F8CEDAE52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862" y="2601797"/>
            <a:ext cx="7324627" cy="3667027"/>
          </a:xfrm>
        </p:spPr>
        <p:txBody>
          <a:bodyPr/>
          <a:lstStyle/>
          <a:p>
            <a:r>
              <a:rPr lang="sv-SE" dirty="0"/>
              <a:t>Förskollärare och </a:t>
            </a:r>
            <a:r>
              <a:rPr lang="sv-SE" dirty="0" err="1"/>
              <a:t>grundlärare</a:t>
            </a:r>
            <a:r>
              <a:rPr lang="sv-SE" dirty="0"/>
              <a:t> fritidshem som har arbetat i minst 8 år erbjuds att validera </a:t>
            </a:r>
            <a:r>
              <a:rPr lang="sv-SE" dirty="0" err="1"/>
              <a:t>förskolepedagogiska</a:t>
            </a:r>
            <a:r>
              <a:rPr lang="sv-SE" dirty="0"/>
              <a:t> kurser eller fritidshemmets pedagogik. De får läsa max 120 </a:t>
            </a:r>
            <a:r>
              <a:rPr lang="sv-SE" dirty="0" err="1"/>
              <a:t>hp</a:t>
            </a:r>
            <a:r>
              <a:rPr lang="sv-SE" dirty="0"/>
              <a:t> inom VAL.</a:t>
            </a:r>
            <a:br>
              <a:rPr lang="sv-SE" dirty="0"/>
            </a:br>
            <a:endParaRPr lang="sv-SE" dirty="0"/>
          </a:p>
          <a:p>
            <a:r>
              <a:rPr lang="sv-SE" dirty="0"/>
              <a:t>Förskollärare läser 30 </a:t>
            </a:r>
            <a:r>
              <a:rPr lang="sv-SE" dirty="0" err="1"/>
              <a:t>hp</a:t>
            </a:r>
            <a:r>
              <a:rPr lang="sv-SE" dirty="0"/>
              <a:t> UVK och ett självständigt arbete på 7,5 </a:t>
            </a:r>
            <a:r>
              <a:rPr lang="sv-SE" dirty="0" err="1"/>
              <a:t>hp</a:t>
            </a:r>
            <a:r>
              <a:rPr lang="sv-SE" dirty="0"/>
              <a:t>. Valideringen kan omfatta 82,5 </a:t>
            </a:r>
            <a:r>
              <a:rPr lang="sv-SE" dirty="0" err="1"/>
              <a:t>hp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Grundlärare</a:t>
            </a:r>
            <a:r>
              <a:rPr lang="sv-SE" dirty="0"/>
              <a:t> fritidshem läser 30 </a:t>
            </a:r>
            <a:r>
              <a:rPr lang="sv-SE" dirty="0" err="1"/>
              <a:t>hp</a:t>
            </a:r>
            <a:r>
              <a:rPr lang="sv-SE" dirty="0"/>
              <a:t> UVK, 30 </a:t>
            </a:r>
            <a:r>
              <a:rPr lang="sv-SE" dirty="0" err="1"/>
              <a:t>hp</a:t>
            </a:r>
            <a:r>
              <a:rPr lang="sv-SE" dirty="0"/>
              <a:t> praktiskt-estetiskt ämne, 15 </a:t>
            </a:r>
            <a:r>
              <a:rPr lang="sv-SE" dirty="0" err="1"/>
              <a:t>hp</a:t>
            </a:r>
            <a:r>
              <a:rPr lang="sv-SE" dirty="0"/>
              <a:t> fritidspedagogik och 15 </a:t>
            </a:r>
            <a:r>
              <a:rPr lang="sv-SE" dirty="0" err="1"/>
              <a:t>hp</a:t>
            </a:r>
            <a:r>
              <a:rPr lang="sv-SE" dirty="0"/>
              <a:t> självständigt arbete. Valideringen kan omfatta 30 </a:t>
            </a:r>
            <a:r>
              <a:rPr lang="sv-SE" dirty="0" err="1"/>
              <a:t>hp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827855-A155-40CE-ABB9-B9F29D4651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65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7C2D2F-04EB-4DA3-AF71-DEE7474A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Länkar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49F919-6FB5-4A17-BEFA-34258C241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Information om VAL-programmet</a:t>
            </a:r>
            <a:br>
              <a:rPr lang="sv-SE" dirty="0"/>
            </a:br>
            <a:r>
              <a:rPr lang="sv-SE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https://lararutbildning.nu/val/</a:t>
            </a:r>
            <a:br>
              <a:rPr lang="sv-SE" dirty="0"/>
            </a:br>
            <a:endParaRPr lang="sv-SE" dirty="0"/>
          </a:p>
          <a:p>
            <a:r>
              <a:rPr lang="sv-SE" dirty="0"/>
              <a:t>Länk till information om KPU-utbildning på HLK</a:t>
            </a:r>
            <a:br>
              <a:rPr lang="sv-SE" dirty="0"/>
            </a:br>
            <a:r>
              <a:rPr lang="sv-SE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https://ju.se/studera/valj-utbildning/program.html?subjectAreas=Pedagogik%2C%20utbildningsvetenskap%20och%20didaktik&amp;fsemester=2021ht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500926C-4EAC-4428-AD7A-B962F28D9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3559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35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89" y="905534"/>
            <a:ext cx="8211800" cy="790765"/>
          </a:xfrm>
        </p:spPr>
        <p:txBody>
          <a:bodyPr/>
          <a:lstStyle/>
          <a:p>
            <a:r>
              <a:rPr lang="sv-SE" sz="4400" b="0" dirty="0">
                <a:solidFill>
                  <a:schemeClr val="accent2"/>
                </a:solidFill>
                <a:latin typeface="+mj-lt"/>
              </a:rPr>
              <a:t>KANDIDATPROGRAM HLK</a:t>
            </a:r>
          </a:p>
        </p:txBody>
      </p:sp>
      <p:cxnSp>
        <p:nvCxnSpPr>
          <p:cNvPr id="8" name="Rak 7"/>
          <p:cNvCxnSpPr/>
          <p:nvPr/>
        </p:nvCxnSpPr>
        <p:spPr>
          <a:xfrm>
            <a:off x="520700" y="474189"/>
            <a:ext cx="5760000" cy="0"/>
          </a:xfrm>
          <a:prstGeom prst="line">
            <a:avLst/>
          </a:prstGeom>
          <a:ln w="9525" cmpd="sng">
            <a:solidFill>
              <a:srgbClr val="7878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_logoB" title="pic_logoB_gr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599" y="327813"/>
            <a:ext cx="1857600" cy="291222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520700" y="1982799"/>
            <a:ext cx="4672737" cy="4275958"/>
          </a:xfrm>
          <a:prstGeom prst="rect">
            <a:avLst/>
          </a:prstGeom>
        </p:spPr>
        <p:txBody>
          <a:bodyPr/>
          <a:lstStyle>
            <a:lvl1pPr marL="342000" indent="-34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787878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entonSans Regular" panose="02000503000000020004" pitchFamily="50" charset="0"/>
              <a:buChar char="–"/>
              <a:defRPr sz="1800" kern="1200" baseline="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0000"/>
              </a:lnSpc>
              <a:buSzPct val="120000"/>
              <a:buNone/>
              <a:defRPr/>
            </a:pPr>
            <a:r>
              <a:rPr lang="sv-SE" spc="-70" dirty="0">
                <a:latin typeface="BentonSans Bold"/>
              </a:rPr>
              <a:t>Medie- och kommunikationsvetenskapliga programmet (MKV) </a:t>
            </a:r>
            <a:r>
              <a:rPr lang="sv-SE" spc="-70" dirty="0">
                <a:latin typeface="BentonSans Light" panose="02000503000000020004" pitchFamily="50" charset="0"/>
              </a:rPr>
              <a:t>(3 år)</a:t>
            </a:r>
          </a:p>
          <a:p>
            <a:pPr marL="0" lvl="0" indent="0">
              <a:lnSpc>
                <a:spcPct val="80000"/>
              </a:lnSpc>
              <a:buSzPct val="120000"/>
              <a:buNone/>
              <a:defRPr/>
            </a:pPr>
            <a:r>
              <a:rPr lang="sv-SE" dirty="0"/>
              <a:t>- med fyra inriktningar och en öppen ingång</a:t>
            </a:r>
            <a:br>
              <a:rPr lang="sv-SE" dirty="0"/>
            </a:br>
            <a:endParaRPr lang="sv-SE" dirty="0"/>
          </a:p>
          <a:p>
            <a:pPr marL="0" lvl="0" indent="0">
              <a:lnSpc>
                <a:spcPct val="80000"/>
              </a:lnSpc>
              <a:buSzPct val="120000"/>
              <a:buNone/>
              <a:defRPr/>
            </a:pPr>
            <a:r>
              <a:rPr lang="sv-SE" dirty="0">
                <a:latin typeface="BentonSans Bold"/>
              </a:rPr>
              <a:t>Human Resources (HR) </a:t>
            </a:r>
            <a:r>
              <a:rPr lang="sv-SE" dirty="0">
                <a:latin typeface="BentonSans Light" panose="02000503000000020004" pitchFamily="50" charset="0"/>
              </a:rPr>
              <a:t>(3 år)</a:t>
            </a:r>
            <a:br>
              <a:rPr lang="sv-SE" dirty="0">
                <a:latin typeface="BentonSans Bold"/>
              </a:rPr>
            </a:br>
            <a:r>
              <a:rPr lang="sv-SE" dirty="0"/>
              <a:t> – inriktning Företagsekonomi eller Psykologi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Bold"/>
                <a:ea typeface="+mn-ea"/>
                <a:cs typeface="+mn-cs"/>
              </a:rPr>
              <a:t>Internationellt arbete (IA)</a:t>
            </a:r>
            <a:b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Bold"/>
                <a:ea typeface="+mn-ea"/>
                <a:cs typeface="+mn-cs"/>
              </a:rPr>
            </a:b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Regular" panose="02000503000000020004" pitchFamily="50" charset="0"/>
                <a:ea typeface="+mn-ea"/>
                <a:cs typeface="+mn-cs"/>
              </a:rPr>
              <a:t>–</a:t>
            </a:r>
            <a:r>
              <a:rPr lang="sv-SE" dirty="0"/>
              <a:t> inriktning 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Regular" panose="02000503000000020004" pitchFamily="50" charset="0"/>
                <a:ea typeface="+mn-ea"/>
                <a:cs typeface="+mn-cs"/>
              </a:rPr>
              <a:t>globala studier 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Light" panose="02000503000000020004" pitchFamily="50" charset="0"/>
              </a:rPr>
              <a:t>(3 år)</a:t>
            </a:r>
          </a:p>
          <a:p>
            <a:pPr marL="0" lvl="0" indent="0">
              <a:lnSpc>
                <a:spcPct val="80000"/>
              </a:lnSpc>
              <a:buSzPct val="120000"/>
              <a:buNone/>
              <a:defRPr/>
            </a:pPr>
            <a:endParaRPr lang="sv-SE" sz="1600" dirty="0">
              <a:latin typeface="BentonSans Light" panose="02000503000000020004" pitchFamily="50" charset="0"/>
            </a:endParaRPr>
          </a:p>
          <a:p>
            <a:pPr marL="0" lvl="0" indent="0">
              <a:lnSpc>
                <a:spcPct val="80000"/>
              </a:lnSpc>
              <a:buSzPct val="120000"/>
              <a:buNone/>
              <a:defRPr/>
            </a:pP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Light" panose="02000503000000020004" pitchFamily="50" charset="0"/>
              </a:rPr>
            </a:b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BentonSans Light" panose="02000503000000020004" pitchFamily="50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Tx/>
              <a:buChar char="›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BentonSans Regular" panose="02000503000000020004" pitchFamily="50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02D2C86-FA81-4B21-9480-A36756068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336" y="2154972"/>
            <a:ext cx="3463149" cy="397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9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4C2496-5143-48F4-9CB4-280310CFE49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01DB46D-E98E-4052-8E6A-24F6364D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73" y="1250594"/>
            <a:ext cx="7953879" cy="589092"/>
          </a:xfrm>
        </p:spPr>
        <p:txBody>
          <a:bodyPr>
            <a:noAutofit/>
          </a:bodyPr>
          <a:lstStyle/>
          <a:p>
            <a:r>
              <a:rPr lang="sv-SE" sz="2800" b="0">
                <a:solidFill>
                  <a:schemeClr val="accent2"/>
                </a:solidFill>
              </a:rPr>
              <a:t>VÅRA MAGISTER- OCH MASTERPROGRAM</a:t>
            </a:r>
            <a:endParaRPr lang="sv-SE" sz="2800">
              <a:solidFill>
                <a:schemeClr val="accent2"/>
              </a:solidFill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A2EF87E-AC12-40CC-8C22-879A239DB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7" r="10633" b="-4"/>
          <a:stretch/>
        </p:blipFill>
        <p:spPr>
          <a:xfrm>
            <a:off x="533172" y="2301678"/>
            <a:ext cx="3777569" cy="2959639"/>
          </a:xfrm>
          <a:prstGeom prst="rect">
            <a:avLst/>
          </a:prstGeom>
          <a:noFill/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A35A18-384D-4EFB-818D-E04C9BBD6C8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94434" y="2301677"/>
            <a:ext cx="3777569" cy="2959639"/>
          </a:xfrm>
        </p:spPr>
        <p:txBody>
          <a:bodyPr>
            <a:normAutofit/>
          </a:bodyPr>
          <a:lstStyle/>
          <a:p>
            <a:pPr marL="0" lvl="0" indent="0">
              <a:buSzPct val="120000"/>
              <a:buNone/>
              <a:defRPr/>
            </a:pPr>
            <a:r>
              <a:rPr lang="sv-SE"/>
              <a:t>Intervention in </a:t>
            </a:r>
            <a:r>
              <a:rPr lang="sv-SE" err="1"/>
              <a:t>Childhood</a:t>
            </a:r>
            <a:r>
              <a:rPr lang="sv-SE"/>
              <a:t> </a:t>
            </a:r>
            <a:br>
              <a:rPr lang="sv-SE"/>
            </a:br>
            <a:r>
              <a:rPr lang="sv-SE"/>
              <a:t>(1 och 2 år)</a:t>
            </a:r>
            <a:br>
              <a:rPr lang="sv-SE"/>
            </a:br>
            <a:endParaRPr lang="sv-SE"/>
          </a:p>
          <a:p>
            <a:pPr marL="0" indent="0">
              <a:buSzPct val="120000"/>
              <a:buNone/>
              <a:defRPr/>
            </a:pPr>
            <a:r>
              <a:rPr lang="sv-SE" err="1"/>
              <a:t>Sustainable</a:t>
            </a:r>
            <a:r>
              <a:rPr lang="sv-SE"/>
              <a:t> Communication (1 och 2 år)</a:t>
            </a:r>
          </a:p>
        </p:txBody>
      </p:sp>
    </p:spTree>
    <p:extLst>
      <p:ext uri="{BB962C8B-B14F-4D97-AF65-F5344CB8AC3E}">
        <p14:creationId xmlns:p14="http://schemas.microsoft.com/office/powerpoint/2010/main" val="223875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15" y="779672"/>
            <a:ext cx="6609600" cy="756000"/>
          </a:xfrm>
        </p:spPr>
        <p:txBody>
          <a:bodyPr/>
          <a:lstStyle/>
          <a:p>
            <a:r>
              <a:rPr lang="sv-SE" sz="2800" b="0" dirty="0" err="1">
                <a:solidFill>
                  <a:schemeClr val="accent2"/>
                </a:solidFill>
                <a:latin typeface="+mj-lt"/>
              </a:rPr>
              <a:t>HLK:s</a:t>
            </a:r>
            <a:r>
              <a:rPr lang="sv-SE" sz="2800" b="0" dirty="0">
                <a:solidFill>
                  <a:schemeClr val="accent2"/>
                </a:solidFill>
                <a:latin typeface="+mj-lt"/>
              </a:rPr>
              <a:t> LÄRARUTBILDNINGAR</a:t>
            </a:r>
          </a:p>
        </p:txBody>
      </p:sp>
      <p:cxnSp>
        <p:nvCxnSpPr>
          <p:cNvPr id="8" name="Rak 7"/>
          <p:cNvCxnSpPr/>
          <p:nvPr/>
        </p:nvCxnSpPr>
        <p:spPr>
          <a:xfrm>
            <a:off x="520700" y="474189"/>
            <a:ext cx="5760000" cy="0"/>
          </a:xfrm>
          <a:prstGeom prst="line">
            <a:avLst/>
          </a:prstGeom>
          <a:ln w="9525" cmpd="sng">
            <a:solidFill>
              <a:srgbClr val="7878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_logoB" title="pic_logoB_gr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599" y="327813"/>
            <a:ext cx="1857600" cy="291222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13064" y="1414021"/>
            <a:ext cx="5726097" cy="5128823"/>
          </a:xfrm>
          <a:prstGeom prst="rect">
            <a:avLst/>
          </a:prstGeom>
        </p:spPr>
        <p:txBody>
          <a:bodyPr/>
          <a:lstStyle>
            <a:lvl1pPr marL="342000" indent="-34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787878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entonSans Regular" panose="02000503000000020004" pitchFamily="50" charset="0"/>
              <a:buChar char="–"/>
              <a:defRPr sz="1800" kern="1200" baseline="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Pct val="120000"/>
              <a:buFontTx/>
              <a:buChar char="›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Bold"/>
                <a:ea typeface="+mn-ea"/>
                <a:cs typeface="+mn-cs"/>
              </a:rPr>
              <a:t>Förskollärare </a:t>
            </a:r>
            <a:r>
              <a:rPr kumimoji="0" lang="sv-SE" sz="160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Light" panose="02000503000000020004" pitchFamily="50" charset="0"/>
              </a:rPr>
              <a:t>(3,5 år)</a:t>
            </a:r>
            <a:br>
              <a:rPr kumimoji="0" lang="sv-SE" sz="160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Light" panose="02000503000000020004" pitchFamily="50" charset="0"/>
              </a:rPr>
            </a:br>
            <a:r>
              <a:rPr kumimoji="0" lang="sv-SE" sz="160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Light" panose="02000503000000020004" pitchFamily="50" charset="0"/>
              </a:rPr>
              <a:t>(Tre noder – Eksjö, Oskarshamn och Värnamo)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Pct val="120000"/>
              <a:buNone/>
              <a:tabLst/>
              <a:defRPr/>
            </a:pPr>
            <a:endParaRPr kumimoji="0" lang="sv-SE" sz="160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BentonSans Light" panose="02000503000000020004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20000"/>
              <a:buFontTx/>
              <a:buChar char="›"/>
              <a:defRPr/>
            </a:pPr>
            <a:r>
              <a:rPr lang="sv-SE" sz="1600" dirty="0" err="1">
                <a:latin typeface="BentonSans Bold"/>
              </a:rPr>
              <a:t>Grundlärare</a:t>
            </a:r>
            <a:r>
              <a:rPr lang="sv-SE" sz="1600" dirty="0">
                <a:latin typeface="BentonSans Bold"/>
              </a:rPr>
              <a:t> fritidshem </a:t>
            </a:r>
            <a:r>
              <a:rPr lang="sv-SE" sz="1600" dirty="0">
                <a:latin typeface="BentonSans Light" panose="02000503000000020004" pitchFamily="50" charset="0"/>
              </a:rPr>
              <a:t>(3 år)</a:t>
            </a:r>
            <a:br>
              <a:rPr lang="sv-SE" sz="1600" dirty="0">
                <a:latin typeface="BentonSans Light" panose="02000503000000020004" pitchFamily="50" charset="0"/>
              </a:rPr>
            </a:br>
            <a:r>
              <a:rPr lang="sv-SE" sz="1600" dirty="0">
                <a:latin typeface="BentonSans Light" panose="02000503000000020004" pitchFamily="50" charset="0"/>
              </a:rPr>
              <a:t>(Valbart ämne)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20000"/>
              <a:buNone/>
              <a:defRPr/>
            </a:pPr>
            <a:endParaRPr kumimoji="0" lang="sv-SE" sz="160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BentonSans Light" panose="02000503000000020004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Pct val="120000"/>
              <a:buFontTx/>
              <a:buChar char="›"/>
              <a:tabLst/>
              <a:defRPr/>
            </a:pP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Bold"/>
                <a:ea typeface="+mn-ea"/>
                <a:cs typeface="+mn-cs"/>
              </a:rPr>
              <a:t>Grundlärare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Bold"/>
                <a:ea typeface="+mn-ea"/>
                <a:cs typeface="+mn-cs"/>
              </a:rPr>
              <a:t> förskoleklass och åk 1-3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Light" panose="02000503000000020004" pitchFamily="50" charset="0"/>
              </a:rPr>
              <a:t>(4 år)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Pct val="120000"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BentonSans Light" panose="02000503000000020004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Pct val="120000"/>
              <a:buFontTx/>
              <a:buChar char="›"/>
              <a:tabLst/>
              <a:defRPr/>
            </a:pP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Bold"/>
                <a:ea typeface="+mn-ea"/>
                <a:cs typeface="+mn-cs"/>
              </a:rPr>
              <a:t>Grundlärare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Bold"/>
                <a:ea typeface="+mn-ea"/>
                <a:cs typeface="+mn-cs"/>
              </a:rPr>
              <a:t> åk 4-6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Light" panose="02000503000000020004" pitchFamily="50" charset="0"/>
              </a:rPr>
              <a:t>(4 år)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Light" panose="02000503000000020004" pitchFamily="50" charset="0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Light" panose="02000503000000020004" pitchFamily="50" charset="0"/>
              </a:rPr>
              <a:t>(Valbart ämne)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Pct val="120000"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BentonSans Light" panose="02000503000000020004" pitchFamily="50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ct val="120000"/>
              <a:buFontTx/>
              <a:buChar char="›"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entonSans Bold"/>
                <a:ea typeface="+mn-ea"/>
                <a:cs typeface="Arial" panose="020B0604020202020204" pitchFamily="34" charset="0"/>
              </a:rPr>
              <a:t>Ämneslärare åk 7-9 </a:t>
            </a:r>
            <a:r>
              <a:rPr lang="sv-SE" sz="1600" dirty="0"/>
              <a:t>Hi/Re/</a:t>
            </a:r>
            <a:r>
              <a:rPr lang="sv-SE" sz="1600" dirty="0" err="1"/>
              <a:t>Sh</a:t>
            </a:r>
            <a:r>
              <a:rPr lang="sv-SE" sz="1600" dirty="0"/>
              <a:t>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entonSans Light" panose="02000503000000020004" pitchFamily="50" charset="0"/>
                <a:cs typeface="Arial" panose="020B0604020202020204" pitchFamily="34" charset="0"/>
              </a:rPr>
              <a:t>(4 år)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entonSans Light" panose="02000503000000020004" pitchFamily="50" charset="0"/>
                <a:cs typeface="Arial" panose="020B0604020202020204" pitchFamily="34" charset="0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entonSans Light" panose="02000503000000020004" pitchFamily="50" charset="0"/>
                <a:cs typeface="Arial" panose="020B0604020202020204" pitchFamily="34" charset="0"/>
              </a:rPr>
              <a:t>(Ge finns som andraämne)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ct val="120000"/>
              <a:buNone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entonSans Light" panose="02000503000000020004" pitchFamily="50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ct val="120000"/>
              <a:buFontTx/>
              <a:buChar char="›"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Bold"/>
                <a:ea typeface="+mn-ea"/>
                <a:cs typeface="+mn-cs"/>
              </a:rPr>
              <a:t>Ämneslärare gymnasiet </a:t>
            </a:r>
            <a:r>
              <a:rPr lang="sv-SE" sz="1600" dirty="0"/>
              <a:t>Eng/Hi/Re/</a:t>
            </a:r>
            <a:r>
              <a:rPr lang="sv-SE" sz="1600" dirty="0" err="1"/>
              <a:t>Sh</a:t>
            </a:r>
            <a:r>
              <a:rPr lang="sv-SE" sz="1600" dirty="0"/>
              <a:t>/</a:t>
            </a:r>
            <a:r>
              <a:rPr lang="sv-SE" sz="1600" dirty="0" err="1"/>
              <a:t>Sv</a:t>
            </a:r>
            <a:r>
              <a:rPr lang="sv-SE" sz="1600" dirty="0"/>
              <a:t> </a:t>
            </a:r>
            <a:r>
              <a:rPr lang="sv-SE" sz="1600" dirty="0">
                <a:solidFill>
                  <a:prstClr val="white">
                    <a:lumMod val="50000"/>
                  </a:prstClr>
                </a:solidFill>
                <a:latin typeface="BentonSans Light" panose="02000503000000020004" pitchFamily="50" charset="0"/>
                <a:cs typeface="Arial" panose="020B0604020202020204" pitchFamily="34" charset="0"/>
              </a:rPr>
              <a:t>(5 år)</a:t>
            </a:r>
            <a:br>
              <a:rPr lang="sv-SE" sz="1600" dirty="0">
                <a:solidFill>
                  <a:prstClr val="white">
                    <a:lumMod val="50000"/>
                  </a:prstClr>
                </a:solidFill>
                <a:latin typeface="BentonSans Light" panose="02000503000000020004" pitchFamily="50" charset="0"/>
                <a:cs typeface="Arial" panose="020B0604020202020204" pitchFamily="34" charset="0"/>
              </a:rPr>
            </a:br>
            <a:endParaRPr lang="sv-SE" sz="1600" dirty="0">
              <a:solidFill>
                <a:prstClr val="white">
                  <a:lumMod val="50000"/>
                </a:prstClr>
              </a:solidFill>
              <a:latin typeface="BentonSans Light" panose="02000503000000020004" pitchFamily="50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ct val="120000"/>
              <a:buFontTx/>
              <a:buChar char="›"/>
              <a:defRPr/>
            </a:pPr>
            <a:r>
              <a:rPr lang="sv-SE" sz="1600" dirty="0">
                <a:solidFill>
                  <a:prstClr val="white">
                    <a:lumMod val="50000"/>
                  </a:prstClr>
                </a:solidFill>
                <a:latin typeface="BentonSans Light" panose="02000503000000020004" pitchFamily="50" charset="0"/>
                <a:cs typeface="Arial" panose="020B0604020202020204" pitchFamily="34" charset="0"/>
              </a:rPr>
              <a:t>Obs! Antagningsprov till Ämneslärarprogrammen </a:t>
            </a:r>
            <a:br>
              <a:rPr lang="sv-SE" sz="1600" dirty="0">
                <a:solidFill>
                  <a:prstClr val="white">
                    <a:lumMod val="50000"/>
                  </a:prstClr>
                </a:solidFill>
                <a:latin typeface="BentonSans Light" panose="02000503000000020004" pitchFamily="50" charset="0"/>
                <a:cs typeface="Arial" panose="020B0604020202020204" pitchFamily="34" charset="0"/>
              </a:rPr>
            </a:br>
            <a:endParaRPr lang="sv-SE" sz="1600" dirty="0">
              <a:solidFill>
                <a:prstClr val="white">
                  <a:lumMod val="50000"/>
                </a:prstClr>
              </a:solidFill>
              <a:latin typeface="BentonSans Light" panose="02000503000000020004" pitchFamily="50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Pct val="120000"/>
              <a:buFontTx/>
              <a:buChar char="›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Bold"/>
                <a:ea typeface="+mn-ea"/>
                <a:cs typeface="+mn-cs"/>
              </a:rPr>
              <a:t>Vidareutbildning av lärare, VAL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Light" panose="02000503000000020004" pitchFamily="50" charset="0"/>
              </a:rPr>
              <a:t>(max 4 år)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Pct val="120000"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BentonSans Light" panose="02000503000000020004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Pct val="120000"/>
              <a:buFontTx/>
              <a:buChar char="›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Bold"/>
                <a:ea typeface="+mn-ea"/>
                <a:cs typeface="+mn-cs"/>
              </a:rPr>
              <a:t>Kompletterande pedagogisk utbildning, KPU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Light" panose="02000503000000020004" pitchFamily="50" charset="0"/>
              </a:rPr>
              <a:t>(</a:t>
            </a:r>
            <a:r>
              <a:rPr lang="sv-SE" sz="1600" dirty="0">
                <a:latin typeface="BentonSans Light" panose="02000503000000020004" pitchFamily="50" charset="0"/>
              </a:rPr>
              <a:t>1,5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Light" panose="02000503000000020004" pitchFamily="50" charset="0"/>
              </a:rPr>
              <a:t> år)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BentonSans Light" panose="02000503000000020004" pitchFamily="50" charset="0"/>
              </a:rPr>
            </a:br>
            <a:endParaRPr lang="sv-SE" sz="1600" dirty="0">
              <a:solidFill>
                <a:prstClr val="white">
                  <a:lumMod val="50000"/>
                </a:prstClr>
              </a:solidFill>
              <a:latin typeface="BentonSans Light" panose="02000503000000020004" pitchFamily="50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ct val="120000"/>
              <a:buNone/>
              <a:defRPr/>
            </a:pPr>
            <a:r>
              <a:rPr lang="sv-SE" dirty="0">
                <a:solidFill>
                  <a:prstClr val="white">
                    <a:lumMod val="50000"/>
                  </a:prstClr>
                </a:solidFill>
                <a:latin typeface="BentonSans Light" panose="02000503000000020004" pitchFamily="50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D1E9CBED-978E-4CD6-ADDD-467DBF120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0082" y="1696310"/>
            <a:ext cx="3053380" cy="456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05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700">
                <a:solidFill>
                  <a:schemeClr val="accent1"/>
                </a:solidFill>
              </a:rPr>
              <a:t>Kompletterande pedagogisk utbildning, KPU</a:t>
            </a:r>
            <a:br>
              <a:rPr lang="sv-SE" sz="5300"/>
            </a:br>
            <a:br>
              <a:rPr lang="sv-SE" sz="5300"/>
            </a:br>
            <a:br>
              <a:rPr lang="sv-SE"/>
            </a:br>
            <a:br>
              <a:rPr lang="sv-SE"/>
            </a:b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1148A1-4E48-45D2-B2DA-5F6E3AD37C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400" y="2300400"/>
            <a:ext cx="4995855" cy="415475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Fyra ingångar</a:t>
            </a:r>
            <a:br>
              <a:rPr lang="sv-SE" dirty="0"/>
            </a:br>
            <a:endParaRPr lang="sv-SE" dirty="0"/>
          </a:p>
          <a:p>
            <a:r>
              <a:rPr lang="sv-SE" dirty="0"/>
              <a:t>Ämneslärare åk 7-9 i ett ämne</a:t>
            </a:r>
          </a:p>
          <a:p>
            <a:r>
              <a:rPr lang="sv-SE" dirty="0"/>
              <a:t>Ämneslärare åk 7-9 i två ämnen</a:t>
            </a:r>
          </a:p>
          <a:p>
            <a:r>
              <a:rPr lang="sv-SE" dirty="0"/>
              <a:t>Ämneslärare </a:t>
            </a:r>
            <a:r>
              <a:rPr lang="sv-SE" dirty="0" err="1"/>
              <a:t>gy</a:t>
            </a:r>
            <a:r>
              <a:rPr lang="sv-SE" dirty="0"/>
              <a:t> i ett ämne</a:t>
            </a:r>
          </a:p>
          <a:p>
            <a:r>
              <a:rPr lang="sv-SE" dirty="0"/>
              <a:t>Ämneslärare </a:t>
            </a:r>
            <a:r>
              <a:rPr lang="sv-SE" dirty="0" err="1"/>
              <a:t>gy</a:t>
            </a:r>
            <a:r>
              <a:rPr lang="sv-SE" dirty="0"/>
              <a:t> i två ämnen</a:t>
            </a:r>
          </a:p>
          <a:p>
            <a:endParaRPr lang="sv-SE" dirty="0"/>
          </a:p>
          <a:p>
            <a:r>
              <a:rPr lang="sv-SE" dirty="0"/>
              <a:t>Studenterna har ämnesbehörighet (=relevant skolämne) och kompletterar med utbildningsvetenskaplig kärna och VFU.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F7D9304-C725-4BD5-9AA1-B20710657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3083" y="1936800"/>
            <a:ext cx="2769833" cy="415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7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309C-C9C7-49D6-B2EE-4FBDFFB6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00" y="725865"/>
            <a:ext cx="8076408" cy="970960"/>
          </a:xfrm>
        </p:spPr>
        <p:txBody>
          <a:bodyPr/>
          <a:lstStyle/>
          <a:p>
            <a:r>
              <a:rPr lang="sv-SE" dirty="0">
                <a:solidFill>
                  <a:schemeClr val="accent2"/>
                </a:solidFill>
              </a:rPr>
              <a:t>KPU ämneslärare 7-9, ett ämne och två ämnen – 90 </a:t>
            </a:r>
            <a:r>
              <a:rPr lang="sv-SE" dirty="0" err="1">
                <a:solidFill>
                  <a:schemeClr val="accent2"/>
                </a:solidFill>
              </a:rPr>
              <a:t>hp</a:t>
            </a:r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C69F-B264-415C-BA7E-EA9530E8D8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400" y="1809946"/>
            <a:ext cx="7507585" cy="4800579"/>
          </a:xfrm>
        </p:spPr>
        <p:txBody>
          <a:bodyPr/>
          <a:lstStyle/>
          <a:p>
            <a:r>
              <a:rPr lang="sv-SE" dirty="0"/>
              <a:t>Grundläggande behörighet samt Samhällskunskap 1b eller 1a1 och 1a2. Eller: Engelska B, Samhällskunskap A, Svenska 3/B eller Svenska som andraspråk 3/B. </a:t>
            </a:r>
            <a:br>
              <a:rPr lang="sv-SE" dirty="0"/>
            </a:br>
            <a:endParaRPr lang="sv-SE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686867"/>
                </a:solidFill>
                <a:effectLst/>
                <a:latin typeface="Open Sans"/>
              </a:rPr>
              <a:t>För ett ämne: </a:t>
            </a:r>
            <a:br>
              <a:rPr lang="sv-SE" b="1" i="0" dirty="0">
                <a:solidFill>
                  <a:srgbClr val="686867"/>
                </a:solidFill>
                <a:effectLst/>
                <a:latin typeface="Open Sans"/>
              </a:rPr>
            </a:br>
            <a:r>
              <a:rPr lang="sv-SE" i="0" dirty="0">
                <a:solidFill>
                  <a:srgbClr val="686867"/>
                </a:solidFill>
                <a:effectLst/>
                <a:latin typeface="Open Sans"/>
              </a:rPr>
              <a:t>Dessutom krävs </a:t>
            </a:r>
            <a:r>
              <a:rPr lang="sv-SE" b="0" i="0" dirty="0">
                <a:solidFill>
                  <a:srgbClr val="686867"/>
                </a:solidFill>
                <a:effectLst/>
                <a:latin typeface="Open Sans"/>
              </a:rPr>
              <a:t>ämnesstudier om minst 90 </a:t>
            </a:r>
            <a:r>
              <a:rPr lang="sv-SE" b="0" i="0" dirty="0" err="1">
                <a:solidFill>
                  <a:srgbClr val="686867"/>
                </a:solidFill>
                <a:effectLst/>
                <a:latin typeface="Open Sans"/>
              </a:rPr>
              <a:t>hp</a:t>
            </a:r>
            <a:r>
              <a:rPr lang="sv-SE" b="0" i="0" dirty="0">
                <a:solidFill>
                  <a:srgbClr val="686867"/>
                </a:solidFill>
                <a:effectLst/>
                <a:latin typeface="Open Sans"/>
              </a:rPr>
              <a:t> i ämne 1, inklusive ett självständigt arbete om 15 </a:t>
            </a:r>
            <a:r>
              <a:rPr lang="sv-SE" b="0" i="0" dirty="0" err="1">
                <a:solidFill>
                  <a:srgbClr val="686867"/>
                </a:solidFill>
                <a:effectLst/>
                <a:latin typeface="Open Sans"/>
              </a:rPr>
              <a:t>hp</a:t>
            </a:r>
            <a:endParaRPr lang="sv-SE" b="0" i="0" dirty="0">
              <a:solidFill>
                <a:srgbClr val="686867"/>
              </a:solidFill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686867"/>
                </a:solidFill>
                <a:effectLst/>
                <a:latin typeface="Open Sans"/>
              </a:rPr>
              <a:t>För två ämnen</a:t>
            </a:r>
            <a:r>
              <a:rPr lang="sv-SE" b="0" i="0" dirty="0">
                <a:solidFill>
                  <a:srgbClr val="686867"/>
                </a:solidFill>
                <a:effectLst/>
                <a:latin typeface="Open Sans"/>
              </a:rPr>
              <a:t>: </a:t>
            </a:r>
            <a:br>
              <a:rPr lang="sv-SE" b="0" i="0" dirty="0">
                <a:solidFill>
                  <a:srgbClr val="686867"/>
                </a:solidFill>
                <a:effectLst/>
                <a:latin typeface="Open Sans"/>
              </a:rPr>
            </a:br>
            <a:r>
              <a:rPr lang="sv-SE" b="0" i="0" dirty="0">
                <a:solidFill>
                  <a:srgbClr val="686867"/>
                </a:solidFill>
                <a:effectLst/>
                <a:latin typeface="Open Sans"/>
              </a:rPr>
              <a:t>Dessutom krävs ämnesstudier om minst 90 </a:t>
            </a:r>
            <a:r>
              <a:rPr lang="sv-SE" b="0" i="0" dirty="0" err="1">
                <a:solidFill>
                  <a:srgbClr val="686867"/>
                </a:solidFill>
                <a:effectLst/>
                <a:latin typeface="Open Sans"/>
              </a:rPr>
              <a:t>hp</a:t>
            </a:r>
            <a:r>
              <a:rPr lang="sv-SE" b="0" i="0" dirty="0">
                <a:solidFill>
                  <a:srgbClr val="686867"/>
                </a:solidFill>
                <a:effectLst/>
                <a:latin typeface="Open Sans"/>
              </a:rPr>
              <a:t> i ämne 1 inklusive ett självständigt arbete om 15 </a:t>
            </a:r>
            <a:r>
              <a:rPr lang="sv-SE" b="0" i="0" dirty="0" err="1">
                <a:solidFill>
                  <a:srgbClr val="686867"/>
                </a:solidFill>
                <a:effectLst/>
                <a:latin typeface="Open Sans"/>
              </a:rPr>
              <a:t>hp</a:t>
            </a:r>
            <a:r>
              <a:rPr lang="sv-SE" b="0" i="0" dirty="0">
                <a:solidFill>
                  <a:srgbClr val="686867"/>
                </a:solidFill>
                <a:effectLst/>
                <a:latin typeface="Open Sans"/>
              </a:rPr>
              <a:t> och minst 60 </a:t>
            </a:r>
            <a:r>
              <a:rPr lang="sv-SE" b="0" i="0" dirty="0" err="1">
                <a:solidFill>
                  <a:srgbClr val="686867"/>
                </a:solidFill>
                <a:effectLst/>
                <a:latin typeface="Open Sans"/>
              </a:rPr>
              <a:t>hp</a:t>
            </a:r>
            <a:r>
              <a:rPr lang="sv-SE" b="0" i="0" dirty="0">
                <a:solidFill>
                  <a:srgbClr val="686867"/>
                </a:solidFill>
                <a:effectLst/>
                <a:latin typeface="Open Sans"/>
              </a:rPr>
              <a:t> i ämne 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686867"/>
                </a:solidFill>
                <a:effectLst/>
                <a:latin typeface="Open Sans"/>
              </a:rPr>
              <a:t>Särskilda ämneskrav: </a:t>
            </a:r>
            <a:br>
              <a:rPr lang="sv-SE" b="1" i="0" dirty="0">
                <a:solidFill>
                  <a:srgbClr val="686867"/>
                </a:solidFill>
                <a:effectLst/>
                <a:latin typeface="Open Sans"/>
              </a:rPr>
            </a:br>
            <a:r>
              <a:rPr lang="sv-SE" i="0" dirty="0">
                <a:solidFill>
                  <a:srgbClr val="686867"/>
                </a:solidFill>
                <a:effectLst/>
                <a:latin typeface="Open Sans"/>
              </a:rPr>
              <a:t>F</a:t>
            </a:r>
            <a:r>
              <a:rPr lang="sv-SE" b="0" i="0" dirty="0">
                <a:solidFill>
                  <a:srgbClr val="686867"/>
                </a:solidFill>
                <a:effectLst/>
                <a:latin typeface="Open Sans"/>
              </a:rPr>
              <a:t>ör undervisningsämnena svenska, samhällskunskap och musik är förkunskapskravet alltid 90 </a:t>
            </a:r>
            <a:r>
              <a:rPr lang="sv-SE" b="0" i="0" dirty="0" err="1">
                <a:solidFill>
                  <a:srgbClr val="686867"/>
                </a:solidFill>
                <a:effectLst/>
                <a:latin typeface="Open Sans"/>
              </a:rPr>
              <a:t>hp</a:t>
            </a:r>
            <a:r>
              <a:rPr lang="sv-SE" b="0" i="0" dirty="0">
                <a:solidFill>
                  <a:srgbClr val="686867"/>
                </a:solidFill>
                <a:effectLst/>
                <a:latin typeface="Open Sans"/>
              </a:rPr>
              <a:t> i respektive ämne.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25553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309C-C9C7-49D6-B2EE-4FBDFFB6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00" y="716437"/>
            <a:ext cx="8076408" cy="1093509"/>
          </a:xfrm>
        </p:spPr>
        <p:txBody>
          <a:bodyPr/>
          <a:lstStyle/>
          <a:p>
            <a:r>
              <a:rPr lang="sv-SE" dirty="0">
                <a:solidFill>
                  <a:schemeClr val="accent2"/>
                </a:solidFill>
              </a:rPr>
              <a:t>KPU ämneslärare Gy, ett ämne och två ämnen – 90 </a:t>
            </a:r>
            <a:r>
              <a:rPr lang="sv-SE" dirty="0" err="1">
                <a:solidFill>
                  <a:schemeClr val="accent2"/>
                </a:solidFill>
              </a:rPr>
              <a:t>hp</a:t>
            </a:r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C69F-B264-415C-BA7E-EA9530E8D8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400" y="1809946"/>
            <a:ext cx="7507585" cy="4800579"/>
          </a:xfrm>
        </p:spPr>
        <p:txBody>
          <a:bodyPr/>
          <a:lstStyle/>
          <a:p>
            <a:r>
              <a:rPr lang="sv-SE" dirty="0"/>
              <a:t>Behörighet: Grundläggande behörighet samt Samhällskunskap 1b eller 1a1 och 1a2. Eller: Engelska B, Samhällskunskap A, Svenska 3/B eller Svenska som andraspråk 3/B.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1" i="0" dirty="0">
                <a:solidFill>
                  <a:srgbClr val="686867"/>
                </a:solidFill>
                <a:effectLst/>
                <a:latin typeface="Open Sans"/>
              </a:rPr>
              <a:t>För ett ämne: </a:t>
            </a:r>
            <a:br>
              <a:rPr lang="sv-SE" sz="2000" b="1" i="0" dirty="0">
                <a:solidFill>
                  <a:srgbClr val="686867"/>
                </a:solidFill>
                <a:effectLst/>
                <a:latin typeface="Open Sans"/>
              </a:rPr>
            </a:br>
            <a:r>
              <a:rPr lang="sv-SE" dirty="0">
                <a:solidFill>
                  <a:srgbClr val="686867"/>
                </a:solidFill>
                <a:latin typeface="Open Sans"/>
              </a:rPr>
              <a:t>Dessutom krävs </a:t>
            </a:r>
            <a:r>
              <a:rPr lang="sv-SE" sz="2000" b="0" i="0" dirty="0">
                <a:solidFill>
                  <a:srgbClr val="686867"/>
                </a:solidFill>
                <a:effectLst/>
                <a:latin typeface="Open Sans"/>
              </a:rPr>
              <a:t>ämnesstudier om minst 120 </a:t>
            </a:r>
            <a:r>
              <a:rPr lang="sv-SE" sz="2000" b="0" i="0" dirty="0" err="1">
                <a:solidFill>
                  <a:srgbClr val="686867"/>
                </a:solidFill>
                <a:effectLst/>
                <a:latin typeface="Open Sans"/>
              </a:rPr>
              <a:t>hp</a:t>
            </a:r>
            <a:r>
              <a:rPr lang="sv-SE" sz="2000" b="0" i="0" dirty="0">
                <a:solidFill>
                  <a:srgbClr val="686867"/>
                </a:solidFill>
                <a:effectLst/>
                <a:latin typeface="Open Sans"/>
              </a:rPr>
              <a:t> i ämne 1, inklusive ett självständigt arbete om 15 </a:t>
            </a:r>
            <a:r>
              <a:rPr lang="sv-SE" sz="2000" b="0" i="0" dirty="0" err="1">
                <a:solidFill>
                  <a:srgbClr val="686867"/>
                </a:solidFill>
                <a:effectLst/>
                <a:latin typeface="Open Sans"/>
              </a:rPr>
              <a:t>hp</a:t>
            </a:r>
            <a:endParaRPr lang="sv-SE" sz="2000" b="0" i="0" dirty="0">
              <a:solidFill>
                <a:srgbClr val="686867"/>
              </a:solidFill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1" i="0" dirty="0">
                <a:solidFill>
                  <a:srgbClr val="686867"/>
                </a:solidFill>
                <a:effectLst/>
                <a:latin typeface="Open Sans"/>
              </a:rPr>
              <a:t>För två ämnen: </a:t>
            </a:r>
            <a:br>
              <a:rPr lang="sv-SE" sz="2000" b="0" i="0" dirty="0">
                <a:solidFill>
                  <a:srgbClr val="686867"/>
                </a:solidFill>
                <a:effectLst/>
                <a:latin typeface="Open Sans"/>
              </a:rPr>
            </a:br>
            <a:r>
              <a:rPr lang="sv-SE" sz="2000" b="0" i="0" dirty="0">
                <a:solidFill>
                  <a:srgbClr val="686867"/>
                </a:solidFill>
                <a:effectLst/>
                <a:latin typeface="Open Sans"/>
              </a:rPr>
              <a:t>Dessutom krävs ämnesstudier om minst 120 </a:t>
            </a:r>
            <a:r>
              <a:rPr lang="sv-SE" sz="2000" b="0" i="0" dirty="0" err="1">
                <a:solidFill>
                  <a:srgbClr val="686867"/>
                </a:solidFill>
                <a:effectLst/>
                <a:latin typeface="Open Sans"/>
              </a:rPr>
              <a:t>hp</a:t>
            </a:r>
            <a:r>
              <a:rPr lang="sv-SE" sz="2000" b="0" i="0" dirty="0">
                <a:solidFill>
                  <a:srgbClr val="686867"/>
                </a:solidFill>
                <a:effectLst/>
                <a:latin typeface="Open Sans"/>
              </a:rPr>
              <a:t> i ämne 1 och minst 90 </a:t>
            </a:r>
            <a:r>
              <a:rPr lang="sv-SE" sz="2000" b="0" i="0" dirty="0" err="1">
                <a:solidFill>
                  <a:srgbClr val="686867"/>
                </a:solidFill>
                <a:effectLst/>
                <a:latin typeface="Open Sans"/>
              </a:rPr>
              <a:t>hp</a:t>
            </a:r>
            <a:r>
              <a:rPr lang="sv-SE" sz="2000" b="0" i="0" dirty="0">
                <a:solidFill>
                  <a:srgbClr val="686867"/>
                </a:solidFill>
                <a:effectLst/>
                <a:latin typeface="Open Sans"/>
              </a:rPr>
              <a:t> i ämne 2. I ämnesstudier för två ämnen ska det ingå två självständiga arbeten om 15 </a:t>
            </a:r>
            <a:r>
              <a:rPr lang="sv-SE" sz="2000" b="0" i="0" dirty="0" err="1">
                <a:solidFill>
                  <a:srgbClr val="686867"/>
                </a:solidFill>
                <a:effectLst/>
                <a:latin typeface="Open Sans"/>
              </a:rPr>
              <a:t>hp</a:t>
            </a:r>
            <a:r>
              <a:rPr lang="sv-SE" sz="2000" b="0" i="0" dirty="0">
                <a:solidFill>
                  <a:srgbClr val="686867"/>
                </a:solidFill>
                <a:effectLst/>
                <a:latin typeface="Open Sans"/>
              </a:rPr>
              <a:t> vardera eller ett om 30 </a:t>
            </a:r>
            <a:r>
              <a:rPr lang="sv-SE" sz="2000" b="0" i="0" dirty="0" err="1">
                <a:solidFill>
                  <a:srgbClr val="686867"/>
                </a:solidFill>
                <a:effectLst/>
                <a:latin typeface="Open Sans"/>
              </a:rPr>
              <a:t>hp</a:t>
            </a:r>
            <a:r>
              <a:rPr lang="sv-SE" sz="2000" b="0" i="0" dirty="0">
                <a:solidFill>
                  <a:srgbClr val="686867"/>
                </a:solidFill>
                <a:effectLst/>
                <a:latin typeface="Ope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1" i="0" dirty="0">
                <a:solidFill>
                  <a:srgbClr val="686867"/>
                </a:solidFill>
                <a:effectLst/>
                <a:latin typeface="Open Sans"/>
              </a:rPr>
              <a:t>Särskilda ämneskrav: </a:t>
            </a:r>
            <a:br>
              <a:rPr lang="sv-SE" sz="2000" b="1" i="0" dirty="0">
                <a:solidFill>
                  <a:srgbClr val="686867"/>
                </a:solidFill>
                <a:effectLst/>
                <a:latin typeface="Open Sans"/>
              </a:rPr>
            </a:br>
            <a:r>
              <a:rPr lang="sv-SE" sz="2000" i="0" dirty="0">
                <a:solidFill>
                  <a:srgbClr val="686867"/>
                </a:solidFill>
                <a:effectLst/>
                <a:latin typeface="Open Sans"/>
              </a:rPr>
              <a:t>F</a:t>
            </a:r>
            <a:r>
              <a:rPr lang="sv-SE" sz="2000" b="0" i="0" dirty="0">
                <a:solidFill>
                  <a:srgbClr val="686867"/>
                </a:solidFill>
                <a:effectLst/>
                <a:latin typeface="Open Sans"/>
              </a:rPr>
              <a:t>ör undervisningsämnena svenska, samhällskunskap och musik är ämneskravet alltid 120 </a:t>
            </a:r>
            <a:r>
              <a:rPr lang="sv-SE" sz="2000" b="0" i="0" dirty="0" err="1">
                <a:solidFill>
                  <a:srgbClr val="686867"/>
                </a:solidFill>
                <a:effectLst/>
                <a:latin typeface="Open Sans"/>
              </a:rPr>
              <a:t>hp</a:t>
            </a:r>
            <a:r>
              <a:rPr lang="sv-SE" sz="2000" b="0" i="0" dirty="0">
                <a:solidFill>
                  <a:srgbClr val="686867"/>
                </a:solidFill>
                <a:effectLst/>
                <a:latin typeface="Open Sans"/>
              </a:rPr>
              <a:t> i respektive ämne.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791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29D5E0-6D0D-47E7-A4BF-20EFE986B1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15" y="745724"/>
            <a:ext cx="5699464" cy="5628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94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00724-7F90-447C-982E-CD0D5F63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603" y="1206000"/>
            <a:ext cx="3948779" cy="969512"/>
          </a:xfrm>
        </p:spPr>
        <p:txBody>
          <a:bodyPr>
            <a:normAutofit/>
          </a:bodyPr>
          <a:lstStyle/>
          <a:p>
            <a:r>
              <a:rPr lang="sv-SE" altLang="sv-SE" sz="2400" dirty="0">
                <a:solidFill>
                  <a:schemeClr val="accent2"/>
                </a:solidFill>
              </a:rPr>
              <a:t>Vidareutbildning av lärare - VAL</a:t>
            </a:r>
            <a:endParaRPr lang="sv-SE" sz="2400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5D257-0BA9-492A-A091-7EDBED3E0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4603" y="2271860"/>
            <a:ext cx="3745508" cy="4084490"/>
          </a:xfrm>
        </p:spPr>
        <p:txBody>
          <a:bodyPr>
            <a:normAutofit/>
          </a:bodyPr>
          <a:lstStyle/>
          <a:p>
            <a:r>
              <a:rPr lang="sv-SE" altLang="sv-SE" sz="1700" dirty="0"/>
              <a:t>8 lärosäten i Sverige</a:t>
            </a:r>
            <a:br>
              <a:rPr lang="sv-SE" altLang="sv-SE" sz="1700" dirty="0"/>
            </a:br>
            <a:br>
              <a:rPr lang="sv-SE" altLang="sv-SE" sz="1700" dirty="0"/>
            </a:br>
            <a:r>
              <a:rPr lang="sv-SE" altLang="sv-SE" sz="1700" dirty="0">
                <a:solidFill>
                  <a:srgbClr val="787878"/>
                </a:solidFill>
              </a:rPr>
              <a:t>Umeå, Dalarna, Göteborg, Jönköping, Karlstad, Linköping, Malmö, Stockholm</a:t>
            </a:r>
          </a:p>
          <a:p>
            <a:endParaRPr lang="sv-SE" sz="1700" dirty="0"/>
          </a:p>
          <a:p>
            <a:r>
              <a:rPr lang="sv-SE" sz="1700" dirty="0"/>
              <a:t>En utbildning för lärare som arbetar i grundskola och gymnasium och saknar lärarexamen. </a:t>
            </a:r>
          </a:p>
          <a:p>
            <a:endParaRPr lang="sv-SE" sz="1700" dirty="0"/>
          </a:p>
          <a:p>
            <a:r>
              <a:rPr lang="sv-SE" sz="1700" dirty="0"/>
              <a:t>Nytt från vt21 är att även förskollärare och </a:t>
            </a:r>
            <a:r>
              <a:rPr lang="sv-SE" sz="1700" dirty="0" err="1"/>
              <a:t>grundlärare</a:t>
            </a:r>
            <a:r>
              <a:rPr lang="sv-SE" sz="1700" dirty="0"/>
              <a:t> fritidshem omfattas.</a:t>
            </a:r>
          </a:p>
        </p:txBody>
      </p:sp>
      <p:pic>
        <p:nvPicPr>
          <p:cNvPr id="4" name="Picture 3" descr="En bild som visar byggnad&#10;&#10;Automatiskt genererad beskrivning">
            <a:extLst>
              <a:ext uri="{FF2B5EF4-FFF2-40B4-BE49-F238E27FC236}">
                <a16:creationId xmlns:a16="http://schemas.microsoft.com/office/drawing/2014/main" id="{59B4319B-50E6-4634-8BCB-6EA712DE2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26" r="2" b="9242"/>
          <a:stretch/>
        </p:blipFill>
        <p:spPr>
          <a:xfrm>
            <a:off x="522000" y="1206000"/>
            <a:ext cx="3817399" cy="4431600"/>
          </a:xfrm>
          <a:prstGeom prst="rect">
            <a:avLst/>
          </a:prstGeom>
          <a:noFill/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E5B772C-5068-4BD6-87C3-3DC557699F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31569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JU Colors">
      <a:dk1>
        <a:sysClr val="windowText" lastClr="000000"/>
      </a:dk1>
      <a:lt1>
        <a:sysClr val="window" lastClr="FFFFFF"/>
      </a:lt1>
      <a:dk2>
        <a:srgbClr val="787878"/>
      </a:dk2>
      <a:lt2>
        <a:srgbClr val="E7E6E6"/>
      </a:lt2>
      <a:accent1>
        <a:srgbClr val="FFB500"/>
      </a:accent1>
      <a:accent2>
        <a:srgbClr val="961B81"/>
      </a:accent2>
      <a:accent3>
        <a:srgbClr val="003865"/>
      </a:accent3>
      <a:accent4>
        <a:srgbClr val="EBEBDF"/>
      </a:accent4>
      <a:accent5>
        <a:srgbClr val="009CDE"/>
      </a:accent5>
      <a:accent6>
        <a:srgbClr val="007A33"/>
      </a:accent6>
      <a:hlink>
        <a:srgbClr val="0563C1"/>
      </a:hlink>
      <a:folHlink>
        <a:srgbClr val="954F72"/>
      </a:folHlink>
    </a:clrScheme>
    <a:fontScheme name="JU">
      <a:majorFont>
        <a:latin typeface="BentonSans Bold"/>
        <a:ea typeface=""/>
        <a:cs typeface=""/>
      </a:majorFont>
      <a:minorFont>
        <a:latin typeface="ScalaO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487B814-575F-4D4C-B65F-37D0565D80BD}" vid="{5E411043-D054-4C15-A031-41D7E056C75A}"/>
    </a:ext>
  </a:extLst>
</a:theme>
</file>

<file path=ppt/theme/theme2.xml><?xml version="1.0" encoding="utf-8"?>
<a:theme xmlns:a="http://schemas.openxmlformats.org/drawingml/2006/main" name="Purple">
  <a:themeElements>
    <a:clrScheme name="JU Colors">
      <a:dk1>
        <a:sysClr val="windowText" lastClr="000000"/>
      </a:dk1>
      <a:lt1>
        <a:sysClr val="window" lastClr="FFFFFF"/>
      </a:lt1>
      <a:dk2>
        <a:srgbClr val="787878"/>
      </a:dk2>
      <a:lt2>
        <a:srgbClr val="E7E6E6"/>
      </a:lt2>
      <a:accent1>
        <a:srgbClr val="FFB500"/>
      </a:accent1>
      <a:accent2>
        <a:srgbClr val="961B81"/>
      </a:accent2>
      <a:accent3>
        <a:srgbClr val="003865"/>
      </a:accent3>
      <a:accent4>
        <a:srgbClr val="EBEBDF"/>
      </a:accent4>
      <a:accent5>
        <a:srgbClr val="009CDE"/>
      </a:accent5>
      <a:accent6>
        <a:srgbClr val="007A33"/>
      </a:accent6>
      <a:hlink>
        <a:srgbClr val="0563C1"/>
      </a:hlink>
      <a:folHlink>
        <a:srgbClr val="954F72"/>
      </a:folHlink>
    </a:clrScheme>
    <a:fontScheme name="JU">
      <a:majorFont>
        <a:latin typeface="BentonSans Bold"/>
        <a:ea typeface=""/>
        <a:cs typeface=""/>
      </a:majorFont>
      <a:minorFont>
        <a:latin typeface="ScalaO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487B814-575F-4D4C-B65F-37D0565D80BD}" vid="{0B5256B9-A4D6-4F5D-94D7-0B52E990B76E}"/>
    </a:ext>
  </a:extLst>
</a:theme>
</file>

<file path=ppt/theme/theme3.xml><?xml version="1.0" encoding="utf-8"?>
<a:theme xmlns:a="http://schemas.openxmlformats.org/drawingml/2006/main" name="1_Purple">
  <a:themeElements>
    <a:clrScheme name="JU COLORS">
      <a:dk1>
        <a:sysClr val="windowText" lastClr="000000"/>
      </a:dk1>
      <a:lt1>
        <a:sysClr val="window" lastClr="FFFFFF"/>
      </a:lt1>
      <a:dk2>
        <a:srgbClr val="787878"/>
      </a:dk2>
      <a:lt2>
        <a:srgbClr val="E7E6E6"/>
      </a:lt2>
      <a:accent1>
        <a:srgbClr val="961B77"/>
      </a:accent1>
      <a:accent2>
        <a:srgbClr val="003865"/>
      </a:accent2>
      <a:accent3>
        <a:srgbClr val="FFB500"/>
      </a:accent3>
      <a:accent4>
        <a:srgbClr val="55AAA7"/>
      </a:accent4>
      <a:accent5>
        <a:srgbClr val="EBEBDF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800B7B-BE36-4BDB-A2C3-68BAD8211389}" vid="{9C64FDA1-D2D7-49B2-8126-5EFEFD4EE46B}"/>
    </a:ext>
  </a:extLst>
</a:theme>
</file>

<file path=ppt/theme/theme4.xml><?xml version="1.0" encoding="utf-8"?>
<a:theme xmlns:a="http://schemas.openxmlformats.org/drawingml/2006/main" name="Gray">
  <a:themeElements>
    <a:clrScheme name="JU COLORS">
      <a:dk1>
        <a:sysClr val="windowText" lastClr="000000"/>
      </a:dk1>
      <a:lt1>
        <a:sysClr val="window" lastClr="FFFFFF"/>
      </a:lt1>
      <a:dk2>
        <a:srgbClr val="787878"/>
      </a:dk2>
      <a:lt2>
        <a:srgbClr val="E7E6E6"/>
      </a:lt2>
      <a:accent1>
        <a:srgbClr val="961B77"/>
      </a:accent1>
      <a:accent2>
        <a:srgbClr val="003865"/>
      </a:accent2>
      <a:accent3>
        <a:srgbClr val="FFB500"/>
      </a:accent3>
      <a:accent4>
        <a:srgbClr val="55AAA7"/>
      </a:accent4>
      <a:accent5>
        <a:srgbClr val="EBEBDF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0F6AEF5-EF59-40D9-95AF-2BAA19BFFE1E}" vid="{C045A42A-24BE-4C23-BB18-4A704AEC7DEF}"/>
    </a:ext>
  </a:extLst>
</a:theme>
</file>

<file path=ppt/theme/theme5.xml><?xml version="1.0" encoding="utf-8"?>
<a:theme xmlns:a="http://schemas.openxmlformats.org/drawingml/2006/main" name="1_White">
  <a:themeElements>
    <a:clrScheme name="JU COLORS">
      <a:dk1>
        <a:sysClr val="windowText" lastClr="000000"/>
      </a:dk1>
      <a:lt1>
        <a:sysClr val="window" lastClr="FFFFFF"/>
      </a:lt1>
      <a:dk2>
        <a:srgbClr val="787878"/>
      </a:dk2>
      <a:lt2>
        <a:srgbClr val="E7E6E6"/>
      </a:lt2>
      <a:accent1>
        <a:srgbClr val="961B77"/>
      </a:accent1>
      <a:accent2>
        <a:srgbClr val="003865"/>
      </a:accent2>
      <a:accent3>
        <a:srgbClr val="FFB500"/>
      </a:accent3>
      <a:accent4>
        <a:srgbClr val="55AAA7"/>
      </a:accent4>
      <a:accent5>
        <a:srgbClr val="EBEBDF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0F6AEF5-EF59-40D9-95AF-2BAA19BFFE1E}" vid="{2D2F3C07-7D6B-4B30-BB1B-814E68A98CC6}"/>
    </a:ext>
  </a:extLst>
</a:theme>
</file>

<file path=ppt/theme/theme6.xml><?xml version="1.0" encoding="utf-8"?>
<a:theme xmlns:a="http://schemas.openxmlformats.org/drawingml/2006/main" name="2_White">
  <a:themeElements>
    <a:clrScheme name="JU COLORS">
      <a:dk1>
        <a:sysClr val="windowText" lastClr="000000"/>
      </a:dk1>
      <a:lt1>
        <a:sysClr val="window" lastClr="FFFFFF"/>
      </a:lt1>
      <a:dk2>
        <a:srgbClr val="787878"/>
      </a:dk2>
      <a:lt2>
        <a:srgbClr val="E7E6E6"/>
      </a:lt2>
      <a:accent1>
        <a:srgbClr val="961B77"/>
      </a:accent1>
      <a:accent2>
        <a:srgbClr val="003865"/>
      </a:accent2>
      <a:accent3>
        <a:srgbClr val="FFB500"/>
      </a:accent3>
      <a:accent4>
        <a:srgbClr val="55AAA7"/>
      </a:accent4>
      <a:accent5>
        <a:srgbClr val="EBEBDF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800B7B-BE36-4BDB-A2C3-68BAD8211389}" vid="{0F011BE9-092B-4623-9EC2-54A7830D80D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792</Words>
  <Application>Microsoft Office PowerPoint</Application>
  <PresentationFormat>Bildspel på skärmen (4:3)</PresentationFormat>
  <Paragraphs>88</Paragraphs>
  <Slides>15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15</vt:i4>
      </vt:variant>
    </vt:vector>
  </HeadingPairs>
  <TitlesOfParts>
    <vt:vector size="30" baseType="lpstr">
      <vt:lpstr>Arial</vt:lpstr>
      <vt:lpstr>BentonSans Bold</vt:lpstr>
      <vt:lpstr>BentonSans Light</vt:lpstr>
      <vt:lpstr>BentonSans Medium</vt:lpstr>
      <vt:lpstr>BentonSans Regular</vt:lpstr>
      <vt:lpstr>Calibri</vt:lpstr>
      <vt:lpstr>Open Sans</vt:lpstr>
      <vt:lpstr>ScalaOT</vt:lpstr>
      <vt:lpstr>Times New Roman</vt:lpstr>
      <vt:lpstr>White</vt:lpstr>
      <vt:lpstr>Purple</vt:lpstr>
      <vt:lpstr>1_Purple</vt:lpstr>
      <vt:lpstr>Gray</vt:lpstr>
      <vt:lpstr>1_White</vt:lpstr>
      <vt:lpstr>2_White</vt:lpstr>
      <vt:lpstr>Högskolan för lärande och kommunikation, HLK</vt:lpstr>
      <vt:lpstr>KANDIDATPROGRAM HLK</vt:lpstr>
      <vt:lpstr>VÅRA MAGISTER- OCH MASTERPROGRAM</vt:lpstr>
      <vt:lpstr>HLK:s LÄRARUTBILDNINGAR</vt:lpstr>
      <vt:lpstr>Kompletterande pedagogisk utbildning, KPU    </vt:lpstr>
      <vt:lpstr>KPU ämneslärare 7-9, ett ämne och två ämnen – 90 hp</vt:lpstr>
      <vt:lpstr>KPU ämneslärare Gy, ett ämne och två ämnen – 90 hp</vt:lpstr>
      <vt:lpstr>PowerPoint-presentation</vt:lpstr>
      <vt:lpstr>Vidareutbildning av lärare - VAL</vt:lpstr>
      <vt:lpstr>Förutsättningar för antagen student </vt:lpstr>
      <vt:lpstr>Studier i VAL på HLK</vt:lpstr>
      <vt:lpstr>Hur är studierna upplagda? </vt:lpstr>
      <vt:lpstr>VAL för Förskollärare och Grundlärare fritidshem</vt:lpstr>
      <vt:lpstr>Länkar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Elisabeth Henriksson</dc:creator>
  <cp:lastModifiedBy>Elisabeth Henriksson</cp:lastModifiedBy>
  <cp:revision>1</cp:revision>
  <dcterms:created xsi:type="dcterms:W3CDTF">2021-01-18T06:53:36Z</dcterms:created>
  <dcterms:modified xsi:type="dcterms:W3CDTF">2021-02-11T10:50:10Z</dcterms:modified>
</cp:coreProperties>
</file>